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1" r:id="rId55"/>
    <p:sldId id="312" r:id="rId56"/>
    <p:sldId id="313" r:id="rId57"/>
    <p:sldId id="314" r:id="rId58"/>
    <p:sldId id="315" r:id="rId59"/>
    <p:sldId id="316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6" r:id="rId74"/>
    <p:sldId id="331" r:id="rId75"/>
    <p:sldId id="332" r:id="rId76"/>
    <p:sldId id="333" r:id="rId77"/>
    <p:sldId id="334" r:id="rId78"/>
    <p:sldId id="335" r:id="rId79"/>
    <p:sldId id="337" r:id="rId80"/>
    <p:sldId id="338" r:id="rId81"/>
    <p:sldId id="339" r:id="rId82"/>
    <p:sldId id="340" r:id="rId83"/>
  </p:sldIdLst>
  <p:sldSz cx="9144000" cy="6858000" type="screen4x3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htmlPubPr r:id="rId1">
    <p:sldAll/>
  </p:htmlPubPr>
  <p:webPr encoding="windows-1252"/>
  <p:clrMru>
    <a:srgbClr val="FF33CC"/>
    <a:srgbClr val="FF0066"/>
    <a:srgbClr val="F6ACE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4" autoAdjust="0"/>
    <p:restoredTop sz="94662" autoAdjust="0"/>
  </p:normalViewPr>
  <p:slideViewPr>
    <p:cSldViewPr>
      <p:cViewPr varScale="1">
        <p:scale>
          <a:sx n="95" d="100"/>
          <a:sy n="95" d="100"/>
        </p:scale>
        <p:origin x="-4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Props.xml.rels><?xml version="1.0" encoding="UTF-8" standalone="yes"?>
<Relationships xmlns="http://schemas.openxmlformats.org/package/2006/relationships"><Relationship Id="rId1" Type="http://schemas.openxmlformats.org/officeDocument/2006/relationships/htmlPubSaveAs" Target="file:///C:\Documents%20and%20Settings\Sergio\Escritorio\webs\colegioelcastillo\junio16\montaje-curso-15-16.htm" TargetMode="External"/></Relationships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07D0-FE7C-414B-87B4-62CDA396B8EA}" type="datetimeFigureOut">
              <a:rPr lang="es-ES" smtClean="0"/>
              <a:pPr/>
              <a:t>27/06/2016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9D3AA-DF03-4661-9F5C-D64CD6C603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8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07D0-FE7C-414B-87B4-62CDA396B8EA}" type="datetimeFigureOut">
              <a:rPr lang="es-ES" smtClean="0"/>
              <a:pPr/>
              <a:t>27/06/2016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9D3AA-DF03-4661-9F5C-D64CD6C603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8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07D0-FE7C-414B-87B4-62CDA396B8EA}" type="datetimeFigureOut">
              <a:rPr lang="es-ES" smtClean="0"/>
              <a:pPr/>
              <a:t>27/06/2016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9D3AA-DF03-4661-9F5C-D64CD6C603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8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07D0-FE7C-414B-87B4-62CDA396B8EA}" type="datetimeFigureOut">
              <a:rPr lang="es-ES" smtClean="0"/>
              <a:pPr/>
              <a:t>27/06/2016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9D3AA-DF03-4661-9F5C-D64CD6C603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8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07D0-FE7C-414B-87B4-62CDA396B8EA}" type="datetimeFigureOut">
              <a:rPr lang="es-ES" smtClean="0"/>
              <a:pPr/>
              <a:t>27/06/2016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9D3AA-DF03-4661-9F5C-D64CD6C603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8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07D0-FE7C-414B-87B4-62CDA396B8EA}" type="datetimeFigureOut">
              <a:rPr lang="es-ES" smtClean="0"/>
              <a:pPr/>
              <a:t>27/06/2016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9D3AA-DF03-4661-9F5C-D64CD6C603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8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07D0-FE7C-414B-87B4-62CDA396B8EA}" type="datetimeFigureOut">
              <a:rPr lang="es-ES" smtClean="0"/>
              <a:pPr/>
              <a:t>27/06/2016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9D3AA-DF03-4661-9F5C-D64CD6C603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8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07D0-FE7C-414B-87B4-62CDA396B8EA}" type="datetimeFigureOut">
              <a:rPr lang="es-ES" smtClean="0"/>
              <a:pPr/>
              <a:t>27/06/2016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9D3AA-DF03-4661-9F5C-D64CD6C603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8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07D0-FE7C-414B-87B4-62CDA396B8EA}" type="datetimeFigureOut">
              <a:rPr lang="es-ES" smtClean="0"/>
              <a:pPr/>
              <a:t>27/06/2016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9D3AA-DF03-4661-9F5C-D64CD6C603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8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07D0-FE7C-414B-87B4-62CDA396B8EA}" type="datetimeFigureOut">
              <a:rPr lang="es-ES" smtClean="0"/>
              <a:pPr/>
              <a:t>27/06/2016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9D3AA-DF03-4661-9F5C-D64CD6C603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8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07D0-FE7C-414B-87B4-62CDA396B8EA}" type="datetimeFigureOut">
              <a:rPr lang="es-ES" smtClean="0"/>
              <a:pPr/>
              <a:t>27/06/2016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9D3AA-DF03-4661-9F5C-D64CD6C603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8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507D0-FE7C-414B-87B4-62CDA396B8EA}" type="datetimeFigureOut">
              <a:rPr lang="es-ES" smtClean="0"/>
              <a:pPr/>
              <a:t>27/06/2016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9D3AA-DF03-4661-9F5C-D64CD6C603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8000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microsoft.com/office/2007/relationships/media" Target="../media/media1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4.jpeg"/><Relationship Id="rId7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1.jpeg"/><Relationship Id="rId7" Type="http://schemas.microsoft.com/office/2007/relationships/media" Target="../media/media3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7" Type="http://schemas.openxmlformats.org/officeDocument/2006/relationships/image" Target="../media/image197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7" Type="http://schemas.openxmlformats.org/officeDocument/2006/relationships/image" Target="../media/image203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es/url?sa=i&amp;rct=j&amp;q=&amp;esrc=s&amp;source=images&amp;cd=&amp;cad=rja&amp;uact=8&amp;ved=&amp;url=http://deenazaidi.com/brics-stands-2014&amp;psig=AFQjCNGXNC110ExFm9BpAGrsK41u78J1Ww&amp;ust=1466525368725350" TargetMode="External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0.jpeg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3" Type="http://schemas.openxmlformats.org/officeDocument/2006/relationships/image" Target="../media/image211.jpeg"/><Relationship Id="rId7" Type="http://schemas.openxmlformats.org/officeDocument/2006/relationships/image" Target="../media/image215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14.jpeg"/><Relationship Id="rId5" Type="http://schemas.openxmlformats.org/officeDocument/2006/relationships/image" Target="../media/image213.jpeg"/><Relationship Id="rId4" Type="http://schemas.openxmlformats.org/officeDocument/2006/relationships/image" Target="../media/image212.jpeg"/><Relationship Id="rId9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3.jpeg"/><Relationship Id="rId4" Type="http://schemas.openxmlformats.org/officeDocument/2006/relationships/image" Target="../media/image2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3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7" Type="http://schemas.microsoft.com/office/2007/relationships/hdphoto" Target="../media/hdphoto3.wdp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png"/><Relationship Id="rId5" Type="http://schemas.microsoft.com/office/2007/relationships/hdphoto" Target="../media/hdphoto2.wdp"/><Relationship Id="rId4" Type="http://schemas.openxmlformats.org/officeDocument/2006/relationships/image" Target="../media/image23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3.png"/><Relationship Id="rId4" Type="http://schemas.microsoft.com/office/2007/relationships/hdphoto" Target="../media/hdphoto4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7" Type="http://schemas.microsoft.com/office/2007/relationships/hdphoto" Target="../media/hdphoto6.wdp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png"/><Relationship Id="rId5" Type="http://schemas.microsoft.com/office/2007/relationships/hdphoto" Target="../media/hdphoto5.wdp"/><Relationship Id="rId4" Type="http://schemas.openxmlformats.org/officeDocument/2006/relationships/image" Target="../media/image24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56.png"/><Relationship Id="rId4" Type="http://schemas.openxmlformats.org/officeDocument/2006/relationships/image" Target="../media/image255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jpeg"/><Relationship Id="rId3" Type="http://schemas.openxmlformats.org/officeDocument/2006/relationships/image" Target="../media/image259.jpeg"/><Relationship Id="rId7" Type="http://schemas.openxmlformats.org/officeDocument/2006/relationships/image" Target="../media/image263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2.jpeg"/><Relationship Id="rId5" Type="http://schemas.openxmlformats.org/officeDocument/2006/relationships/image" Target="../media/image261.jpeg"/><Relationship Id="rId4" Type="http://schemas.openxmlformats.org/officeDocument/2006/relationships/image" Target="../media/image260.jpeg"/><Relationship Id="rId9" Type="http://schemas.openxmlformats.org/officeDocument/2006/relationships/image" Target="../media/image26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jpeg"/><Relationship Id="rId3" Type="http://schemas.openxmlformats.org/officeDocument/2006/relationships/image" Target="../media/image267.jpeg"/><Relationship Id="rId7" Type="http://schemas.openxmlformats.org/officeDocument/2006/relationships/image" Target="../media/image271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jpeg"/><Relationship Id="rId5" Type="http://schemas.openxmlformats.org/officeDocument/2006/relationships/image" Target="../media/image269.jpeg"/><Relationship Id="rId4" Type="http://schemas.openxmlformats.org/officeDocument/2006/relationships/image" Target="../media/image268.jpeg"/><Relationship Id="rId9" Type="http://schemas.openxmlformats.org/officeDocument/2006/relationships/image" Target="../media/image273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jpeg"/><Relationship Id="rId3" Type="http://schemas.openxmlformats.org/officeDocument/2006/relationships/image" Target="../media/image275.jpeg"/><Relationship Id="rId7" Type="http://schemas.openxmlformats.org/officeDocument/2006/relationships/image" Target="../media/image279.jpeg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8.jpeg"/><Relationship Id="rId5" Type="http://schemas.openxmlformats.org/officeDocument/2006/relationships/image" Target="../media/image277.jpeg"/><Relationship Id="rId4" Type="http://schemas.openxmlformats.org/officeDocument/2006/relationships/image" Target="../media/image276.jpeg"/><Relationship Id="rId9" Type="http://schemas.openxmlformats.org/officeDocument/2006/relationships/image" Target="../media/image281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64575" y="2452239"/>
            <a:ext cx="742318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/>
                <a:solidFill>
                  <a:srgbClr val="7030A0"/>
                </a:solidFill>
                <a:effectLst/>
              </a:rPr>
              <a:t>C.E.I.P NUESTRA SEÑORA</a:t>
            </a:r>
          </a:p>
          <a:p>
            <a:pPr algn="ctr"/>
            <a:r>
              <a:rPr lang="es-ES" sz="5400" b="1" dirty="0" smtClean="0">
                <a:ln/>
                <a:solidFill>
                  <a:srgbClr val="7030A0"/>
                </a:solidFill>
              </a:rPr>
              <a:t>DEL CARMEN</a:t>
            </a:r>
            <a:endParaRPr lang="es-ES" sz="5400" b="1" cap="none" spc="0" dirty="0">
              <a:ln/>
              <a:solidFill>
                <a:srgbClr val="7030A0"/>
              </a:solidFill>
              <a:effectLst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836"/>
          <a:stretch/>
        </p:blipFill>
        <p:spPr>
          <a:xfrm>
            <a:off x="1403648" y="4149080"/>
            <a:ext cx="3388544" cy="2470130"/>
          </a:xfrm>
          <a:prstGeom prst="roundRect">
            <a:avLst>
              <a:gd name="adj" fmla="val 11111"/>
            </a:avLst>
          </a:prstGeom>
          <a:ln w="190500" cap="rnd">
            <a:solidFill>
              <a:srgbClr val="F6ACE3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941" t="10398" r="2089" b="29635"/>
          <a:stretch/>
        </p:blipFill>
        <p:spPr>
          <a:xfrm rot="5400000">
            <a:off x="6325424" y="544540"/>
            <a:ext cx="2253015" cy="16531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Imagen 1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"/>
            <a:ext cx="2386608" cy="165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/>
          <p:cNvPicPr/>
          <p:nvPr/>
        </p:nvPicPr>
        <p:blipFill>
          <a:blip r:embed="rId6" cstate="print"/>
          <a:srcRect r="48173"/>
          <a:stretch>
            <a:fillRect/>
          </a:stretch>
        </p:blipFill>
        <p:spPr>
          <a:xfrm>
            <a:off x="6444208" y="4725144"/>
            <a:ext cx="2339150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4 Rectángulo"/>
          <p:cNvSpPr/>
          <p:nvPr/>
        </p:nvSpPr>
        <p:spPr>
          <a:xfrm>
            <a:off x="6460409" y="6095990"/>
            <a:ext cx="19830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2800" b="1" dirty="0" smtClean="0">
                <a:ln/>
                <a:solidFill>
                  <a:srgbClr val="002060"/>
                </a:solidFill>
              </a:rPr>
              <a:t>EL CASTILLO</a:t>
            </a:r>
            <a:endParaRPr lang="es-ES" sz="28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7" name="Canciones de dora Intro en español dora la Exploradora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56923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794903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numSld="999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079" y="260648"/>
            <a:ext cx="5158296" cy="2901542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3501008"/>
            <a:ext cx="5184000" cy="291600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4 Rectángulo"/>
          <p:cNvSpPr/>
          <p:nvPr/>
        </p:nvSpPr>
        <p:spPr>
          <a:xfrm>
            <a:off x="5952572" y="1052736"/>
            <a:ext cx="24076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IBRAHIM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14079" y="4797152"/>
            <a:ext cx="24076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LUNA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7680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8000">
        <p14:ripple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332656"/>
            <a:ext cx="5183999" cy="2916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897" y="3574074"/>
            <a:ext cx="5184000" cy="2916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5 Rectángulo"/>
          <p:cNvSpPr/>
          <p:nvPr/>
        </p:nvSpPr>
        <p:spPr>
          <a:xfrm>
            <a:off x="1007368" y="1196966"/>
            <a:ext cx="24076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KAMAR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796136" y="5517232"/>
            <a:ext cx="24076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CURRO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3628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8000">
        <p14:prism isInverted="1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04664"/>
            <a:ext cx="4700014" cy="2643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911545">
            <a:off x="4991960" y="2682614"/>
            <a:ext cx="3643278" cy="2049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3861048"/>
            <a:ext cx="4112457" cy="231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Rectángulo"/>
          <p:cNvSpPr/>
          <p:nvPr/>
        </p:nvSpPr>
        <p:spPr>
          <a:xfrm>
            <a:off x="5796136" y="548680"/>
            <a:ext cx="24076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ANAÏS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9662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Click="0" advTm="8000">
        <p14:switch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764704"/>
            <a:ext cx="4211960" cy="2369228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490099" y="2480178"/>
            <a:ext cx="4653734" cy="2617725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758" y="3645022"/>
            <a:ext cx="4202330" cy="2363811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4 Rectángulo"/>
          <p:cNvSpPr/>
          <p:nvPr/>
        </p:nvSpPr>
        <p:spPr>
          <a:xfrm>
            <a:off x="5508103" y="764704"/>
            <a:ext cx="24076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MANUEL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9032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14:prism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500578" y="2020856"/>
            <a:ext cx="5084058" cy="2859783"/>
          </a:xfrm>
          <a:prstGeom prst="rect">
            <a:avLst/>
          </a:prstGeom>
          <a:ln w="88900" cap="sq" cmpd="thickThin">
            <a:solidFill>
              <a:srgbClr val="FF33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2351381"/>
            <a:ext cx="5004048" cy="2814777"/>
          </a:xfrm>
          <a:prstGeom prst="rect">
            <a:avLst/>
          </a:prstGeom>
          <a:ln w="88900" cap="sq" cmpd="thickThin">
            <a:solidFill>
              <a:srgbClr val="FF33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4 Rectángulo"/>
          <p:cNvSpPr/>
          <p:nvPr/>
        </p:nvSpPr>
        <p:spPr>
          <a:xfrm>
            <a:off x="4932040" y="1084763"/>
            <a:ext cx="24076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JULIA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6202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8000">
        <p:blinds dir="vert"/>
      </p:transition>
    </mc:Choice>
    <mc:Fallback>
      <p:transition spd="slow" advClick="0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7301" y="260648"/>
            <a:ext cx="5040560" cy="28353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47136">
            <a:off x="395536" y="3936919"/>
            <a:ext cx="3707904" cy="2085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3717032"/>
            <a:ext cx="3923928" cy="2851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4 Rectángulo"/>
          <p:cNvSpPr/>
          <p:nvPr/>
        </p:nvSpPr>
        <p:spPr>
          <a:xfrm rot="20676552">
            <a:off x="467543" y="3313307"/>
            <a:ext cx="24076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LAURA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996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8000">
        <p14:shred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404664"/>
            <a:ext cx="5091392" cy="2863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3501008"/>
            <a:ext cx="5399584" cy="3037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6 Rectángulo"/>
          <p:cNvSpPr/>
          <p:nvPr/>
        </p:nvSpPr>
        <p:spPr>
          <a:xfrm>
            <a:off x="5796135" y="1544230"/>
            <a:ext cx="24076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SOFIA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704782" y="4727253"/>
            <a:ext cx="24076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BLANCA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8435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14:flip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5012" y="476672"/>
            <a:ext cx="4864540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3556277"/>
            <a:ext cx="5148064" cy="28957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33C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6 Rectángulo"/>
          <p:cNvSpPr/>
          <p:nvPr/>
        </p:nvSpPr>
        <p:spPr>
          <a:xfrm>
            <a:off x="1259632" y="1412776"/>
            <a:ext cx="24076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ALONSO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237282" y="4869160"/>
            <a:ext cx="24076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BÁRBARA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9150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8000">
        <p14:warp dir="in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358" y="476672"/>
            <a:ext cx="5118376" cy="2879087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3717032"/>
            <a:ext cx="5092059" cy="2864283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5 Rectángulo"/>
          <p:cNvSpPr/>
          <p:nvPr/>
        </p:nvSpPr>
        <p:spPr>
          <a:xfrm>
            <a:off x="5940152" y="1404412"/>
            <a:ext cx="24076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SANDRA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827584" y="4637370"/>
            <a:ext cx="24076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Mª CARMEN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8998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506800" y="137339"/>
            <a:ext cx="6130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/>
                <a:solidFill>
                  <a:srgbClr val="FF33CC"/>
                </a:solidFill>
              </a:rPr>
              <a:t>LOS VIAJES DE DORA</a:t>
            </a:r>
            <a:endParaRPr lang="es-ES" sz="5400" b="1" cap="none" spc="0" dirty="0">
              <a:ln/>
              <a:solidFill>
                <a:srgbClr val="FF33CC"/>
              </a:solidFill>
              <a:effectLst/>
            </a:endParaRPr>
          </a:p>
        </p:txBody>
      </p:sp>
      <p:sp>
        <p:nvSpPr>
          <p:cNvPr id="3" name="4 Rectángulo"/>
          <p:cNvSpPr/>
          <p:nvPr/>
        </p:nvSpPr>
        <p:spPr>
          <a:xfrm rot="20187941">
            <a:off x="1780306" y="3237291"/>
            <a:ext cx="24076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CUBA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4 Rectángulo"/>
          <p:cNvSpPr/>
          <p:nvPr/>
        </p:nvSpPr>
        <p:spPr>
          <a:xfrm>
            <a:off x="5508103" y="1268760"/>
            <a:ext cx="24076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200" b="1" cap="none" spc="0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MARRUECOS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229560" y="4725144"/>
            <a:ext cx="24076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ITALIA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089546">
            <a:off x="827832" y="1625250"/>
            <a:ext cx="3035829" cy="170765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1972399"/>
            <a:ext cx="3093775" cy="174024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8306" y="4278429"/>
            <a:ext cx="3550858" cy="1997358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71928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8000">
        <p14:gallery dir="l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101" y="1677213"/>
            <a:ext cx="7596336" cy="4594450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1933572" y="332656"/>
            <a:ext cx="53123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/>
                <a:solidFill>
                  <a:srgbClr val="00B050"/>
                </a:solidFill>
              </a:rPr>
              <a:t>CURSO  2.015 - 16</a:t>
            </a:r>
            <a:endParaRPr lang="es-ES" sz="5400" b="1" cap="none" spc="0" dirty="0">
              <a:ln/>
              <a:solidFill>
                <a:srgbClr val="00B050"/>
              </a:solidFill>
              <a:effectLst/>
            </a:endParaRPr>
          </a:p>
        </p:txBody>
      </p:sp>
    </p:spTree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644551" y="260648"/>
            <a:ext cx="18049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/>
                <a:solidFill>
                  <a:srgbClr val="00B0F0"/>
                </a:solidFill>
              </a:rPr>
              <a:t>CUBA</a:t>
            </a:r>
            <a:endParaRPr lang="es-ES" sz="5400" b="1" cap="none" spc="0" dirty="0">
              <a:ln/>
              <a:solidFill>
                <a:srgbClr val="00B0F0"/>
              </a:solidFill>
              <a:effectLst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183978"/>
            <a:ext cx="4489541" cy="25253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9506" y="3861048"/>
            <a:ext cx="4680520" cy="2632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4 Rectángulo"/>
          <p:cNvSpPr/>
          <p:nvPr/>
        </p:nvSpPr>
        <p:spPr>
          <a:xfrm>
            <a:off x="5004048" y="2060848"/>
            <a:ext cx="24076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BANDERA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4 Rectángulo"/>
          <p:cNvSpPr/>
          <p:nvPr/>
        </p:nvSpPr>
        <p:spPr>
          <a:xfrm>
            <a:off x="961848" y="4638835"/>
            <a:ext cx="240763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BAILE CUBANO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6587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8000">
        <p14:prism isInverted="1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611402" y="332656"/>
            <a:ext cx="3926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/>
                <a:solidFill>
                  <a:srgbClr val="FF0000"/>
                </a:solidFill>
              </a:rPr>
              <a:t>MARRUECOS</a:t>
            </a:r>
            <a:endParaRPr lang="es-E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8500" y="1330335"/>
            <a:ext cx="3563888" cy="2004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956" y="4196050"/>
            <a:ext cx="4031432" cy="2267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6007632" y="1183899"/>
            <a:ext cx="3312495" cy="1863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4327546"/>
            <a:ext cx="3563888" cy="2004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4 Rectángulo"/>
          <p:cNvSpPr/>
          <p:nvPr/>
        </p:nvSpPr>
        <p:spPr>
          <a:xfrm>
            <a:off x="4591362" y="2563114"/>
            <a:ext cx="24076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ESPECIAS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4 Rectángulo"/>
          <p:cNvSpPr/>
          <p:nvPr/>
        </p:nvSpPr>
        <p:spPr>
          <a:xfrm>
            <a:off x="1187624" y="3429000"/>
            <a:ext cx="24076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ALFABETO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0324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8000">
        <p14:ripple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584353" y="332656"/>
            <a:ext cx="19752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/>
                <a:solidFill>
                  <a:srgbClr val="00B050"/>
                </a:solidFill>
              </a:rPr>
              <a:t>ITALIA</a:t>
            </a:r>
            <a:endParaRPr lang="es-ES" sz="5400" b="1" cap="none" spc="0" dirty="0">
              <a:ln/>
              <a:solidFill>
                <a:srgbClr val="00B050"/>
              </a:solidFill>
              <a:effectLst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77116">
            <a:off x="395536" y="718290"/>
            <a:ext cx="3291858" cy="185167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3810" y="2276872"/>
            <a:ext cx="2800638" cy="1575359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3492191"/>
            <a:ext cx="3940916" cy="221676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01099">
            <a:off x="6372200" y="388485"/>
            <a:ext cx="2232248" cy="1255640"/>
          </a:xfrm>
          <a:prstGeom prst="rect">
            <a:avLst/>
          </a:prstGeom>
        </p:spPr>
      </p:pic>
      <p:sp>
        <p:nvSpPr>
          <p:cNvPr id="7" name="4 Rectángulo"/>
          <p:cNvSpPr/>
          <p:nvPr/>
        </p:nvSpPr>
        <p:spPr>
          <a:xfrm>
            <a:off x="2987216" y="2680982"/>
            <a:ext cx="278799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EXPERIMENTO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4 Rectángulo"/>
          <p:cNvSpPr/>
          <p:nvPr/>
        </p:nvSpPr>
        <p:spPr>
          <a:xfrm>
            <a:off x="913364" y="5717340"/>
            <a:ext cx="77048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HACEMOS NUESTRA GALERIA DE ARTE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4495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14:ferris dir="l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7544" y="188640"/>
            <a:ext cx="8099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/>
                <a:solidFill>
                  <a:srgbClr val="00B0F0"/>
                </a:solidFill>
              </a:rPr>
              <a:t>APADRINAMIENTO  LECTOR</a:t>
            </a:r>
            <a:endParaRPr lang="es-ES" sz="5400" b="1" cap="none" spc="0" dirty="0">
              <a:ln/>
              <a:solidFill>
                <a:srgbClr val="00B0F0"/>
              </a:solidFill>
              <a:effectLst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739" y="1084353"/>
            <a:ext cx="2970109" cy="2227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7690" y="1546961"/>
            <a:ext cx="2378474" cy="1783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6421"/>
          <a:stretch/>
        </p:blipFill>
        <p:spPr>
          <a:xfrm rot="19926158">
            <a:off x="211932" y="4076250"/>
            <a:ext cx="3262167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677" r="21371"/>
          <a:stretch/>
        </p:blipFill>
        <p:spPr>
          <a:xfrm>
            <a:off x="3795729" y="4365104"/>
            <a:ext cx="2352960" cy="1668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64"/>
          <a:stretch/>
        </p:blipFill>
        <p:spPr>
          <a:xfrm>
            <a:off x="6444208" y="4276045"/>
            <a:ext cx="2555776" cy="1559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72" r="14200" b="12592"/>
          <a:stretch/>
        </p:blipFill>
        <p:spPr>
          <a:xfrm>
            <a:off x="6228184" y="1317930"/>
            <a:ext cx="2466725" cy="2241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91002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8000">
        <p14:vortex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04664"/>
            <a:ext cx="2216148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8264" y="836712"/>
            <a:ext cx="3419872" cy="19236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4 Rectángulo"/>
          <p:cNvSpPr/>
          <p:nvPr/>
        </p:nvSpPr>
        <p:spPr>
          <a:xfrm>
            <a:off x="6444208" y="559956"/>
            <a:ext cx="240763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TALLER</a:t>
            </a:r>
          </a:p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FAMILIA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966"/>
          <a:stretch/>
        </p:blipFill>
        <p:spPr>
          <a:xfrm>
            <a:off x="395537" y="4222062"/>
            <a:ext cx="2376264" cy="1649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797315" y="2773255"/>
            <a:ext cx="3923928" cy="2207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1658" y="3583248"/>
            <a:ext cx="3197201" cy="2255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55506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8000">
        <p14:doors dir="vert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979712" y="188640"/>
            <a:ext cx="55412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/>
                <a:solidFill>
                  <a:srgbClr val="7030A0"/>
                </a:solidFill>
              </a:rPr>
              <a:t>25 DE NOVIEMBRE</a:t>
            </a:r>
            <a:endParaRPr lang="es-ES" sz="5400" b="1" cap="none" spc="0" dirty="0">
              <a:ln/>
              <a:solidFill>
                <a:srgbClr val="7030A0"/>
              </a:solidFill>
              <a:effectLst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07101">
            <a:off x="4911229" y="1348128"/>
            <a:ext cx="3407341" cy="2252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33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13526">
            <a:off x="341785" y="1424706"/>
            <a:ext cx="3275856" cy="1842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33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47262">
            <a:off x="4750343" y="4077072"/>
            <a:ext cx="3672408" cy="2065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33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404"/>
          <a:stretch/>
        </p:blipFill>
        <p:spPr>
          <a:xfrm>
            <a:off x="1102362" y="3730021"/>
            <a:ext cx="3132343" cy="2744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33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Los Esqueletos Canción infantil de Halloween Fofito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>
                  <p14:trim st="111705.0368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583623" y="6169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7021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8000">
        <p14:warp dir="in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27584" y="28636"/>
            <a:ext cx="77862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/>
                <a:solidFill>
                  <a:srgbClr val="FF0000"/>
                </a:solidFill>
              </a:rPr>
              <a:t>CONSTITUCIÓN ESPAÑOLA</a:t>
            </a:r>
            <a:endParaRPr lang="es-E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590" y="1173224"/>
            <a:ext cx="4048954" cy="2277537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572"/>
          <a:stretch/>
        </p:blipFill>
        <p:spPr>
          <a:xfrm>
            <a:off x="4147171" y="3717032"/>
            <a:ext cx="4464496" cy="2793478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4 Rectángulo"/>
          <p:cNvSpPr/>
          <p:nvPr/>
        </p:nvSpPr>
        <p:spPr>
          <a:xfrm>
            <a:off x="5364088" y="1484784"/>
            <a:ext cx="240763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CUENTOS CLÁSICOS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4 Rectángulo"/>
          <p:cNvSpPr/>
          <p:nvPr/>
        </p:nvSpPr>
        <p:spPr>
          <a:xfrm>
            <a:off x="960544" y="4528996"/>
            <a:ext cx="3107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AUDICIÓN HIMNO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5645447"/>
      </p:ext>
    </p:extLst>
  </p:cSld>
  <p:clrMapOvr>
    <a:masterClrMapping/>
  </p:clrMapOvr>
  <p:transition spd="slow" advClick="0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910002" y="116632"/>
            <a:ext cx="53364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/>
                <a:solidFill>
                  <a:srgbClr val="00B050"/>
                </a:solidFill>
              </a:rPr>
              <a:t>HUERTO ESCOLAR</a:t>
            </a:r>
            <a:endParaRPr lang="es-ES" sz="5400" b="1" cap="none" spc="0" dirty="0">
              <a:ln/>
              <a:solidFill>
                <a:srgbClr val="00B050"/>
              </a:solidFill>
              <a:effectLst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340768"/>
            <a:ext cx="3747908" cy="2108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6292" y="1331767"/>
            <a:ext cx="3763911" cy="211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6292" y="3982766"/>
            <a:ext cx="3782677" cy="2127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46" r="7278"/>
          <a:stretch/>
        </p:blipFill>
        <p:spPr>
          <a:xfrm>
            <a:off x="971600" y="3943675"/>
            <a:ext cx="3016156" cy="2227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20276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8000">
        <p14:prism isInverted="1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123728" y="116632"/>
            <a:ext cx="3838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/>
                <a:solidFill>
                  <a:srgbClr val="FF0000"/>
                </a:solidFill>
              </a:rPr>
              <a:t>HALLOWEEN</a:t>
            </a:r>
            <a:endParaRPr lang="es-E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896" r="5044" b="16430"/>
          <a:stretch/>
        </p:blipFill>
        <p:spPr>
          <a:xfrm rot="5400000">
            <a:off x="-366763" y="1126967"/>
            <a:ext cx="3156219" cy="1487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175" t="29534" r="10497" b="-10231"/>
          <a:stretch/>
        </p:blipFill>
        <p:spPr>
          <a:xfrm>
            <a:off x="5961830" y="292660"/>
            <a:ext cx="2769067" cy="1808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8852" y="1218564"/>
            <a:ext cx="3227851" cy="2420888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4 Rectángulo"/>
          <p:cNvSpPr/>
          <p:nvPr/>
        </p:nvSpPr>
        <p:spPr>
          <a:xfrm>
            <a:off x="1403648" y="3789038"/>
            <a:ext cx="55995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200" b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DECORACIÓN DE LA CLASE</a:t>
            </a:r>
            <a:endParaRPr lang="es-ES" sz="3200" b="1" cap="none" spc="0" dirty="0">
              <a:ln w="17780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018" y="4399447"/>
            <a:ext cx="2641680" cy="19812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4421312"/>
            <a:ext cx="2716283" cy="20372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1187" y="2068060"/>
            <a:ext cx="2290351" cy="1717763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02201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14:prism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554306" y="188640"/>
            <a:ext cx="60299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TALLER DE CUENTOS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031" y="1357352"/>
            <a:ext cx="3803914" cy="28529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378173" y="1529933"/>
            <a:ext cx="3343700" cy="2507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4455671"/>
            <a:ext cx="2820548" cy="21154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93480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8000">
        <p14:ripple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14765" y="513545"/>
            <a:ext cx="8941870" cy="65556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6000" b="1" dirty="0" smtClean="0">
                <a:ln/>
                <a:solidFill>
                  <a:srgbClr val="00B0F0"/>
                </a:solidFill>
              </a:rPr>
              <a:t>APRENDEMOS Y VIAJAMOS</a:t>
            </a:r>
          </a:p>
          <a:p>
            <a:pPr algn="ctr"/>
            <a:r>
              <a:rPr lang="es-ES" sz="6000" b="1" dirty="0" smtClean="0">
                <a:ln/>
                <a:solidFill>
                  <a:srgbClr val="00B0F0"/>
                </a:solidFill>
              </a:rPr>
              <a:t> </a:t>
            </a:r>
          </a:p>
          <a:p>
            <a:pPr algn="ctr"/>
            <a:r>
              <a:rPr lang="es-ES" sz="6000" b="1" dirty="0" smtClean="0">
                <a:ln/>
                <a:solidFill>
                  <a:srgbClr val="00B0F0"/>
                </a:solidFill>
              </a:rPr>
              <a:t>CON </a:t>
            </a:r>
          </a:p>
          <a:p>
            <a:pPr algn="ctr"/>
            <a:endParaRPr lang="es-ES" sz="6000" b="1" dirty="0" smtClean="0">
              <a:ln/>
              <a:solidFill>
                <a:srgbClr val="00B0F0"/>
              </a:solidFill>
            </a:endParaRPr>
          </a:p>
          <a:p>
            <a:pPr algn="ctr"/>
            <a:endParaRPr lang="es-ES" sz="6000" b="1" dirty="0" smtClean="0">
              <a:ln/>
              <a:solidFill>
                <a:srgbClr val="00B0F0"/>
              </a:solidFill>
            </a:endParaRPr>
          </a:p>
          <a:p>
            <a:pPr algn="ctr"/>
            <a:r>
              <a:rPr lang="es-ES" sz="6000" b="1" dirty="0" smtClean="0">
                <a:ln/>
                <a:solidFill>
                  <a:srgbClr val="00B0F0"/>
                </a:solidFill>
              </a:rPr>
              <a:t>DORA LA EXPLORADORA </a:t>
            </a:r>
          </a:p>
          <a:p>
            <a:pPr algn="ctr"/>
            <a:endParaRPr lang="es-ES" sz="6000" b="1" dirty="0">
              <a:ln/>
              <a:solidFill>
                <a:srgbClr val="00B0F0"/>
              </a:solidFill>
            </a:endParaRPr>
          </a:p>
        </p:txBody>
      </p:sp>
      <p:pic>
        <p:nvPicPr>
          <p:cNvPr id="5" name="0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6" t="34792" r="85264" b="49453"/>
          <a:stretch/>
        </p:blipFill>
        <p:spPr bwMode="auto">
          <a:xfrm rot="20814055">
            <a:off x="6084168" y="1988840"/>
            <a:ext cx="2520280" cy="1874533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0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966" r="43122" b="76768"/>
          <a:stretch/>
        </p:blipFill>
        <p:spPr bwMode="auto">
          <a:xfrm>
            <a:off x="3824247" y="3429000"/>
            <a:ext cx="1498468" cy="1548784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0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676" t="53392" r="45311" b="22097"/>
          <a:stretch/>
        </p:blipFill>
        <p:spPr bwMode="auto">
          <a:xfrm rot="20804886">
            <a:off x="1115616" y="2423736"/>
            <a:ext cx="1440160" cy="1811931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774905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8000">
        <p:split orient="vert"/>
      </p:transition>
    </mc:Choice>
    <mc:Fallback>
      <p:transition spd="slow" advClick="0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691106" y="188640"/>
            <a:ext cx="5756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TALLER DE COMIDA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214" y="1111970"/>
            <a:ext cx="2043783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335"/>
          <a:stretch/>
        </p:blipFill>
        <p:spPr>
          <a:xfrm>
            <a:off x="3811530" y="1267224"/>
            <a:ext cx="3928822" cy="24257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3952123"/>
            <a:ext cx="3131840" cy="2339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4221088"/>
            <a:ext cx="3025343" cy="2259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95600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8000">
        <p14:warp dir="in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47075" y="188640"/>
            <a:ext cx="80443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TALLER DE MANUALIDADES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70169">
            <a:off x="5729023" y="1276297"/>
            <a:ext cx="2939819" cy="2204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111970"/>
            <a:ext cx="3323861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3889278"/>
            <a:ext cx="3622259" cy="271669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80253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14:flip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89196" y="188640"/>
            <a:ext cx="77601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NOS DIVERTIMOS MUCHO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3789040"/>
            <a:ext cx="3763667" cy="2822750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487" y="1268760"/>
            <a:ext cx="4028778" cy="3021584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73" t="28856" r="224" b="12637"/>
          <a:stretch/>
        </p:blipFill>
        <p:spPr>
          <a:xfrm>
            <a:off x="1115616" y="4653136"/>
            <a:ext cx="2520280" cy="1861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25" t="2750"/>
          <a:stretch/>
        </p:blipFill>
        <p:spPr>
          <a:xfrm>
            <a:off x="5796136" y="1227643"/>
            <a:ext cx="2290089" cy="2224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4562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8000">
        <p14:gallery dir="l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92193" y="260648"/>
            <a:ext cx="79596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33CC"/>
                </a:solidFill>
              </a:rPr>
              <a:t>EXCURSIÓN A LOS BELENES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33CC"/>
              </a:solidFill>
              <a:effectLst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183979"/>
            <a:ext cx="4782278" cy="2690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44" r="6158"/>
          <a:stretch/>
        </p:blipFill>
        <p:spPr>
          <a:xfrm rot="5400000">
            <a:off x="5363638" y="2061298"/>
            <a:ext cx="3380496" cy="26595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224"/>
          <a:stretch/>
        </p:blipFill>
        <p:spPr>
          <a:xfrm>
            <a:off x="1619672" y="4005064"/>
            <a:ext cx="3659661" cy="24282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77167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8000">
        <p:blinds dir="vert"/>
      </p:transition>
    </mc:Choice>
    <mc:Fallback>
      <p:transition spd="slow" advClick="0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69" t="15705" r="6567" b="7877"/>
          <a:stretch/>
        </p:blipFill>
        <p:spPr>
          <a:xfrm>
            <a:off x="2195736" y="3645024"/>
            <a:ext cx="5222930" cy="2575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97" r="14328"/>
          <a:stretch/>
        </p:blipFill>
        <p:spPr>
          <a:xfrm>
            <a:off x="467544" y="548679"/>
            <a:ext cx="3907609" cy="2927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074"/>
          <a:stretch/>
        </p:blipFill>
        <p:spPr>
          <a:xfrm>
            <a:off x="4644008" y="548679"/>
            <a:ext cx="4429928" cy="2934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33778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Click="0" advTm="8000">
        <p14:switch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922379" y="260648"/>
            <a:ext cx="7299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DECORACIÓN NAVIDEÑA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2379" y="1412776"/>
            <a:ext cx="3131840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816" b="11465"/>
          <a:stretch/>
        </p:blipFill>
        <p:spPr>
          <a:xfrm>
            <a:off x="5297628" y="1412776"/>
            <a:ext cx="2730289" cy="2348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0605" y="4185084"/>
            <a:ext cx="3024336" cy="226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13" b="6847"/>
          <a:stretch/>
        </p:blipFill>
        <p:spPr>
          <a:xfrm>
            <a:off x="991811" y="4195641"/>
            <a:ext cx="2992975" cy="2268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96843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8000">
        <p14:shred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241504" y="260648"/>
            <a:ext cx="66609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50"/>
                </a:solidFill>
              </a:rPr>
              <a:t>DESAYUNO NAVIDEÑO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B050"/>
              </a:solidFill>
              <a:effectLst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088" y="1515325"/>
            <a:ext cx="4032448" cy="22682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1515325"/>
            <a:ext cx="4114464" cy="2314386"/>
          </a:xfrm>
          <a:prstGeom prst="rect">
            <a:avLst/>
          </a:prstGeom>
          <a:ln w="127000" cap="rnd">
            <a:solidFill>
              <a:srgbClr val="F6ACE3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608" y="4293096"/>
            <a:ext cx="3923928" cy="2207210"/>
          </a:xfrm>
          <a:prstGeom prst="rect">
            <a:avLst/>
          </a:prstGeom>
          <a:ln w="127000" cap="rnd">
            <a:solidFill>
              <a:srgbClr val="F6ACE3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4185920"/>
            <a:ext cx="4114464" cy="23143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45383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8000">
        <p:checker/>
      </p:transition>
    </mc:Choice>
    <mc:Fallback>
      <p:transition spd="slow" advClick="0" advTm="8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649277" y="260648"/>
            <a:ext cx="5845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FIESTA DE NAVIDAD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1150609"/>
            <a:ext cx="5004048" cy="2814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4077072"/>
            <a:ext cx="4270866" cy="2402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5762" y="4221088"/>
            <a:ext cx="3203848" cy="240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04669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Click="0" advTm="8000">
        <p14:switch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76672"/>
            <a:ext cx="8759588" cy="617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9238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8000">
        <p14:vortex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54" r="9844"/>
          <a:stretch/>
        </p:blipFill>
        <p:spPr>
          <a:xfrm>
            <a:off x="5114588" y="1183978"/>
            <a:ext cx="3489860" cy="2472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4 Rectángulo"/>
          <p:cNvSpPr/>
          <p:nvPr/>
        </p:nvSpPr>
        <p:spPr>
          <a:xfrm>
            <a:off x="2443306" y="260648"/>
            <a:ext cx="4257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</a:rPr>
              <a:t>DÍA DE LA PAZ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B0F0"/>
              </a:solidFill>
              <a:effectLst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07" r="6865"/>
          <a:stretch/>
        </p:blipFill>
        <p:spPr>
          <a:xfrm>
            <a:off x="539552" y="1229374"/>
            <a:ext cx="3877897" cy="25775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1" r="12388"/>
          <a:stretch/>
        </p:blipFill>
        <p:spPr>
          <a:xfrm>
            <a:off x="578747" y="4149080"/>
            <a:ext cx="3663558" cy="25807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60"/>
          <a:stretch/>
        </p:blipFill>
        <p:spPr>
          <a:xfrm>
            <a:off x="4754911" y="4236021"/>
            <a:ext cx="3998199" cy="2406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48494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8000">
        <p14:glitter pattern="hexagon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505632" y="332656"/>
            <a:ext cx="61743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/>
                <a:solidFill>
                  <a:srgbClr val="0070C0"/>
                </a:solidFill>
              </a:rPr>
              <a:t>MURAL MOTIVADOR</a:t>
            </a:r>
            <a:endParaRPr lang="es-ES" sz="5400" b="1" cap="none" spc="0" dirty="0">
              <a:ln/>
              <a:solidFill>
                <a:srgbClr val="0070C0"/>
              </a:solidFill>
              <a:effectLst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361744"/>
            <a:ext cx="4032001" cy="22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6921" y="3976614"/>
            <a:ext cx="4059943" cy="2283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2791" y="1361744"/>
            <a:ext cx="4032000" cy="22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371" y="4005061"/>
            <a:ext cx="4032000" cy="22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7040272"/>
      </p:ext>
    </p:extLst>
  </p:cSld>
  <p:clrMapOvr>
    <a:masterClrMapping/>
  </p:clrMapOvr>
  <p:transition spd="slow" advClick="0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52812" y="260648"/>
            <a:ext cx="62383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>
                  <a:solidFill>
                    <a:srgbClr val="FF33CC"/>
                  </a:solidFill>
                </a:ln>
                <a:solidFill>
                  <a:srgbClr val="FF33CC"/>
                </a:solidFill>
              </a:rPr>
              <a:t>FIESTA DE CARNAVAL</a:t>
            </a:r>
            <a:endParaRPr lang="es-ES" sz="5400" b="1" cap="none" spc="0" dirty="0">
              <a:ln>
                <a:solidFill>
                  <a:srgbClr val="FF33CC"/>
                </a:solidFill>
              </a:ln>
              <a:solidFill>
                <a:srgbClr val="FF33CC"/>
              </a:solidFill>
              <a:effectLst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53" r="5970"/>
          <a:stretch/>
        </p:blipFill>
        <p:spPr>
          <a:xfrm>
            <a:off x="546966" y="1415385"/>
            <a:ext cx="3203493" cy="18035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6456" y="1412776"/>
            <a:ext cx="3035904" cy="18087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448" b="15307"/>
          <a:stretch/>
        </p:blipFill>
        <p:spPr>
          <a:xfrm>
            <a:off x="1619672" y="3789040"/>
            <a:ext cx="5240382" cy="2787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69312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14:prism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533" y="836713"/>
            <a:ext cx="4027940" cy="22657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483" y="3789040"/>
            <a:ext cx="3968441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857250"/>
            <a:ext cx="3991429" cy="2245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638" y="3777500"/>
            <a:ext cx="3846184" cy="2163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59642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8000">
        <p14:gallery dir="l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62856" y="260648"/>
            <a:ext cx="92697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33CC"/>
                </a:solidFill>
              </a:rPr>
              <a:t>DESPEDIDA DE LA SEÑO MARTA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33CC"/>
              </a:solidFill>
              <a:effectLst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803" y="1556792"/>
            <a:ext cx="8156399" cy="4587974"/>
          </a:xfrm>
          <a:prstGeom prst="rect">
            <a:avLst/>
          </a:prstGeom>
          <a:ln w="88900" cap="sq" cmpd="thickThin">
            <a:solidFill>
              <a:srgbClr val="F6ACE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93792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Click="0" advTm="8000">
        <p14:honeycomb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07016" y="260648"/>
            <a:ext cx="5729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50"/>
                </a:solidFill>
              </a:rPr>
              <a:t>DÍA DE ANDALUCÍA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B050"/>
              </a:solidFill>
              <a:effectLst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37" t="18706" r="2985" b="11642"/>
          <a:stretch/>
        </p:blipFill>
        <p:spPr>
          <a:xfrm>
            <a:off x="755576" y="1412776"/>
            <a:ext cx="3703461" cy="2290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532" y="4005064"/>
            <a:ext cx="3552436" cy="245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414"/>
          <a:stretch/>
        </p:blipFill>
        <p:spPr>
          <a:xfrm>
            <a:off x="4932040" y="1358979"/>
            <a:ext cx="3672408" cy="232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83" r="8722" b="12764"/>
          <a:stretch/>
        </p:blipFill>
        <p:spPr>
          <a:xfrm>
            <a:off x="4887586" y="4005064"/>
            <a:ext cx="3908390" cy="245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40605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Click="0" advTm="8000">
        <p14:switch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921" y="750702"/>
            <a:ext cx="3803915" cy="2139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750702"/>
            <a:ext cx="3803914" cy="2139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3140968"/>
            <a:ext cx="6192688" cy="3483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78166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14:prism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977987" y="260648"/>
            <a:ext cx="5188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7030A0"/>
                </a:solidFill>
              </a:rPr>
              <a:t>DÍA DE LA MUJER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7030A0"/>
              </a:solidFill>
              <a:effectLst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28"/>
          <a:stretch/>
        </p:blipFill>
        <p:spPr>
          <a:xfrm>
            <a:off x="611560" y="1379176"/>
            <a:ext cx="3760940" cy="2351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313"/>
          <a:stretch/>
        </p:blipFill>
        <p:spPr>
          <a:xfrm>
            <a:off x="5148064" y="1379176"/>
            <a:ext cx="3456386" cy="2351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403"/>
          <a:stretch/>
        </p:blipFill>
        <p:spPr>
          <a:xfrm>
            <a:off x="710086" y="4031769"/>
            <a:ext cx="3563888" cy="2487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6" r="13283"/>
          <a:stretch/>
        </p:blipFill>
        <p:spPr>
          <a:xfrm>
            <a:off x="5116481" y="4033997"/>
            <a:ext cx="3487969" cy="2485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el simbolo 1,2,3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479809" y="62142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9342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8000">
        <p:blinds dir="vert"/>
      </p:transition>
    </mc:Choice>
    <mc:Fallback>
      <p:transition spd="slow" advClick="0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53" r="8657"/>
          <a:stretch/>
        </p:blipFill>
        <p:spPr>
          <a:xfrm>
            <a:off x="516937" y="527172"/>
            <a:ext cx="3753135" cy="2571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67"/>
          <a:stretch/>
        </p:blipFill>
        <p:spPr>
          <a:xfrm>
            <a:off x="4783255" y="484319"/>
            <a:ext cx="3814550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6ACE3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17" r="4776"/>
          <a:stretch/>
        </p:blipFill>
        <p:spPr>
          <a:xfrm>
            <a:off x="516937" y="3573016"/>
            <a:ext cx="3589362" cy="25717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41"/>
          <a:stretch/>
        </p:blipFill>
        <p:spPr>
          <a:xfrm>
            <a:off x="4503761" y="3573016"/>
            <a:ext cx="4373538" cy="2571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66519376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1772816"/>
            <a:ext cx="7441530" cy="4185862"/>
          </a:xfrm>
          <a:prstGeom prst="rect">
            <a:avLst/>
          </a:prstGeom>
          <a:ln w="2286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2 Rectángulo"/>
          <p:cNvSpPr/>
          <p:nvPr/>
        </p:nvSpPr>
        <p:spPr>
          <a:xfrm>
            <a:off x="1641451" y="260648"/>
            <a:ext cx="58610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70C0"/>
                </a:solidFill>
              </a:rPr>
              <a:t>REGALO PARA PAPÁ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8586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Click="0" advTm="8000">
        <p14:switch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940398" y="147065"/>
            <a:ext cx="72632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66"/>
                </a:solidFill>
              </a:rPr>
              <a:t>EXPOSICIÓN DE TRONOS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66"/>
              </a:solidFill>
              <a:effectLst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58" r="25075"/>
          <a:stretch/>
        </p:blipFill>
        <p:spPr>
          <a:xfrm>
            <a:off x="6405335" y="4221088"/>
            <a:ext cx="2212489" cy="22000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88" r="10285"/>
          <a:stretch/>
        </p:blipFill>
        <p:spPr>
          <a:xfrm rot="5400000">
            <a:off x="6001850" y="1558207"/>
            <a:ext cx="2717404" cy="19767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92" r="13700"/>
          <a:stretch/>
        </p:blipFill>
        <p:spPr>
          <a:xfrm rot="5400000">
            <a:off x="111365" y="1514941"/>
            <a:ext cx="2555129" cy="1921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3" r="13433"/>
          <a:stretch/>
        </p:blipFill>
        <p:spPr>
          <a:xfrm rot="5400000">
            <a:off x="3010725" y="1641096"/>
            <a:ext cx="2952328" cy="22076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50" t="-332" r="7597" b="332"/>
          <a:stretch/>
        </p:blipFill>
        <p:spPr>
          <a:xfrm>
            <a:off x="2974720" y="4509120"/>
            <a:ext cx="3024338" cy="2088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6ACE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663" y="4509120"/>
            <a:ext cx="2247776" cy="12643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41249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8000">
        <p14:glitter pattern="hexagon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340768"/>
            <a:ext cx="3968441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340768"/>
            <a:ext cx="3968441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5 Rectángulo"/>
          <p:cNvSpPr/>
          <p:nvPr/>
        </p:nvSpPr>
        <p:spPr>
          <a:xfrm>
            <a:off x="2410349" y="147065"/>
            <a:ext cx="43232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33CC"/>
                </a:solidFill>
              </a:rPr>
              <a:t>DÍA DEL LIBRO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33CC"/>
              </a:solidFill>
              <a:effectLst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4005064"/>
            <a:ext cx="4008444" cy="2254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75" r="13134" b="36534"/>
          <a:stretch/>
        </p:blipFill>
        <p:spPr>
          <a:xfrm>
            <a:off x="381408" y="4208522"/>
            <a:ext cx="4054575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17072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8000">
        <p14:ripple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60778">
            <a:off x="326619" y="476672"/>
            <a:ext cx="3873228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50028">
            <a:off x="4788687" y="622023"/>
            <a:ext cx="4032000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43990">
            <a:off x="379136" y="3772604"/>
            <a:ext cx="3820711" cy="2149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413887">
            <a:off x="4641080" y="3943101"/>
            <a:ext cx="3849929" cy="2165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7722256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980728"/>
            <a:ext cx="8100392" cy="5086426"/>
          </a:xfrm>
          <a:prstGeom prst="rect">
            <a:avLst/>
          </a:prstGeom>
          <a:ln w="2286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716319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8000">
        <p14:warp dir="in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41173">
            <a:off x="253761" y="666348"/>
            <a:ext cx="4992555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56524">
            <a:off x="3447813" y="3916314"/>
            <a:ext cx="4432494" cy="24932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3 Rectángulo"/>
          <p:cNvSpPr/>
          <p:nvPr/>
        </p:nvSpPr>
        <p:spPr>
          <a:xfrm>
            <a:off x="5990035" y="603311"/>
            <a:ext cx="251235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6ACE3"/>
                </a:solidFill>
              </a:rPr>
              <a:t>REGALO</a:t>
            </a:r>
          </a:p>
          <a:p>
            <a:pPr algn="ctr"/>
            <a:r>
              <a:rPr lang="es-ES" sz="5400" b="1" cap="none" spc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6ACE3"/>
                </a:solidFill>
                <a:effectLst/>
              </a:rPr>
              <a:t>PARA</a:t>
            </a:r>
          </a:p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6ACE3"/>
                </a:solidFill>
              </a:rPr>
              <a:t>MAMÁ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6ACE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3021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8000">
        <p14:warp dir="in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911"/>
          <a:stretch/>
        </p:blipFill>
        <p:spPr>
          <a:xfrm rot="20660655">
            <a:off x="683570" y="1484784"/>
            <a:ext cx="2364166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2 Rectángulo"/>
          <p:cNvSpPr/>
          <p:nvPr/>
        </p:nvSpPr>
        <p:spPr>
          <a:xfrm>
            <a:off x="1781556" y="147065"/>
            <a:ext cx="55808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50"/>
                </a:solidFill>
              </a:rPr>
              <a:t>GRANJA - ESCUELA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B050"/>
              </a:solidFill>
              <a:effectLst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75" r="11791"/>
          <a:stretch/>
        </p:blipFill>
        <p:spPr>
          <a:xfrm rot="599380">
            <a:off x="3622313" y="1208096"/>
            <a:ext cx="2113125" cy="1472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01" r="10896"/>
          <a:stretch/>
        </p:blipFill>
        <p:spPr>
          <a:xfrm rot="698413">
            <a:off x="6372200" y="1253029"/>
            <a:ext cx="2308892" cy="1635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30" r="14179"/>
          <a:stretch/>
        </p:blipFill>
        <p:spPr>
          <a:xfrm rot="20682250">
            <a:off x="734273" y="4052701"/>
            <a:ext cx="2291921" cy="1795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20" r="9553"/>
          <a:stretch/>
        </p:blipFill>
        <p:spPr>
          <a:xfrm rot="21123911">
            <a:off x="3604249" y="3091296"/>
            <a:ext cx="2149254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34" r="9851"/>
          <a:stretch/>
        </p:blipFill>
        <p:spPr>
          <a:xfrm rot="20571914">
            <a:off x="6282796" y="4210373"/>
            <a:ext cx="2218030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82" r="10746"/>
          <a:stretch/>
        </p:blipFill>
        <p:spPr>
          <a:xfrm rot="510674">
            <a:off x="3836000" y="5086726"/>
            <a:ext cx="1917503" cy="1425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12081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8000">
        <p14:doors dir="vert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34599">
            <a:off x="390730" y="571705"/>
            <a:ext cx="3931929" cy="2211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507"/>
          <a:stretch/>
        </p:blipFill>
        <p:spPr>
          <a:xfrm rot="20954309">
            <a:off x="5234754" y="764835"/>
            <a:ext cx="3203848" cy="22114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52235">
            <a:off x="378980" y="3585760"/>
            <a:ext cx="3913208" cy="2201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6ACE3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09638">
            <a:off x="4874129" y="3756812"/>
            <a:ext cx="3925098" cy="22078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31155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8000">
        <p14:gallery dir="l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30390">
            <a:off x="521853" y="1478650"/>
            <a:ext cx="3470308" cy="1952048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466950" y="147065"/>
            <a:ext cx="62100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33CC"/>
                </a:solidFill>
              </a:rPr>
              <a:t>TALLER DE JUGUETES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33CC"/>
              </a:solidFill>
              <a:effectLst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2" t="20011" r="44477" b="16573"/>
          <a:stretch/>
        </p:blipFill>
        <p:spPr>
          <a:xfrm rot="4090581">
            <a:off x="4594188" y="1929346"/>
            <a:ext cx="2165672" cy="1556838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190874" y="1954142"/>
            <a:ext cx="3462354" cy="194757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74" r="4103" b="6467"/>
          <a:stretch/>
        </p:blipFill>
        <p:spPr>
          <a:xfrm rot="21136206">
            <a:off x="755576" y="4077072"/>
            <a:ext cx="2592288" cy="2268855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701" t="33482" r="30597" b="13449"/>
          <a:stretch/>
        </p:blipFill>
        <p:spPr>
          <a:xfrm rot="6332911">
            <a:off x="6076141" y="4919978"/>
            <a:ext cx="1744246" cy="1500427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695804">
            <a:off x="3427433" y="4371012"/>
            <a:ext cx="2385145" cy="134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053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14:flip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45" r="20896"/>
          <a:stretch/>
        </p:blipFill>
        <p:spPr>
          <a:xfrm>
            <a:off x="834587" y="965262"/>
            <a:ext cx="2850311" cy="2355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999" y="1073274"/>
            <a:ext cx="3803915" cy="2139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3739808"/>
            <a:ext cx="3584399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999" y="3739808"/>
            <a:ext cx="3515883" cy="1977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Rectángulo"/>
          <p:cNvSpPr/>
          <p:nvPr/>
        </p:nvSpPr>
        <p:spPr>
          <a:xfrm>
            <a:off x="1712175" y="147065"/>
            <a:ext cx="5719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</a:rPr>
              <a:t>HUCHA  SOLIDARIA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B0F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4728556"/>
      </p:ext>
    </p:extLst>
  </p:cSld>
  <p:clrMapOvr>
    <a:masterClrMapping/>
  </p:clrMapOvr>
  <p:transition spd="slow" advClick="0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095413" y="1969484"/>
            <a:ext cx="4520025" cy="2542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06438">
            <a:off x="1072726" y="332656"/>
            <a:ext cx="3203848" cy="1802165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8161" y="2311915"/>
            <a:ext cx="3384376" cy="1903711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560"/>
          <a:stretch/>
        </p:blipFill>
        <p:spPr>
          <a:xfrm rot="393099">
            <a:off x="1576274" y="4653135"/>
            <a:ext cx="2700300" cy="1888265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06587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14:prism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547" y="1149877"/>
            <a:ext cx="2680309" cy="2642223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2 Rectángulo"/>
          <p:cNvSpPr/>
          <p:nvPr/>
        </p:nvSpPr>
        <p:spPr>
          <a:xfrm>
            <a:off x="2181889" y="147065"/>
            <a:ext cx="4780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TALLER DE ARTE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39265">
            <a:off x="4607507" y="1268760"/>
            <a:ext cx="3547886" cy="199568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235" r="32175"/>
          <a:stretch/>
        </p:blipFill>
        <p:spPr>
          <a:xfrm rot="477025">
            <a:off x="5364088" y="3906785"/>
            <a:ext cx="3100963" cy="2154214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88574">
            <a:off x="969412" y="4288261"/>
            <a:ext cx="3458572" cy="1945447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93429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8000">
        <p14:doors dir="vert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288" y="1070395"/>
            <a:ext cx="3456384" cy="19442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2 Rectángulo"/>
          <p:cNvSpPr/>
          <p:nvPr/>
        </p:nvSpPr>
        <p:spPr>
          <a:xfrm>
            <a:off x="1281804" y="147065"/>
            <a:ext cx="6580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50"/>
                </a:solidFill>
              </a:rPr>
              <a:t>TALLER DE PLASTILINA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B050"/>
              </a:solidFill>
              <a:effectLst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448"/>
          <a:stretch/>
        </p:blipFill>
        <p:spPr>
          <a:xfrm rot="5400000">
            <a:off x="5762214" y="1680382"/>
            <a:ext cx="3163844" cy="19438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548594" y="1762486"/>
            <a:ext cx="3163844" cy="17796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33C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267" y="4005064"/>
            <a:ext cx="3840426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6ACE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7680" y="4797152"/>
            <a:ext cx="1792199" cy="10081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01" t="20216" r="24328" b="8939"/>
          <a:stretch/>
        </p:blipFill>
        <p:spPr>
          <a:xfrm rot="5400000">
            <a:off x="6539962" y="4845415"/>
            <a:ext cx="1835323" cy="1306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9499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14:prism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27632">
            <a:off x="808024" y="508307"/>
            <a:ext cx="2987824" cy="16806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3753" y="671775"/>
            <a:ext cx="3148633" cy="1771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830002" y="2742687"/>
            <a:ext cx="2943872" cy="16559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094405" y="3858799"/>
            <a:ext cx="2915816" cy="16401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6ACE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439" b="12123"/>
          <a:stretch/>
        </p:blipFill>
        <p:spPr>
          <a:xfrm rot="5400000">
            <a:off x="3736209" y="3659091"/>
            <a:ext cx="2915818" cy="15915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65" r="12985" b="17695"/>
          <a:stretch/>
        </p:blipFill>
        <p:spPr>
          <a:xfrm rot="457258">
            <a:off x="1251085" y="4811055"/>
            <a:ext cx="2101701" cy="1625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153036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8000">
        <p:blinds dir="vert"/>
      </p:transition>
    </mc:Choice>
    <mc:Fallback>
      <p:transition spd="slow" advClick="0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91218">
            <a:off x="4828811" y="622092"/>
            <a:ext cx="4032000" cy="226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34590">
            <a:off x="323529" y="622093"/>
            <a:ext cx="4032000" cy="226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31339">
            <a:off x="4687588" y="3423091"/>
            <a:ext cx="4032000" cy="226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71580">
            <a:off x="279180" y="3668597"/>
            <a:ext cx="4031999" cy="226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65236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8000">
        <p14:doors dir="vert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89675" y="147065"/>
            <a:ext cx="87974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JORNADAS INTERCULTURALES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3" name="Picture 2" descr="http://rlv.zcache.ca/cuba_flag_round_sticker-r0821e58afdeb4d2f9c2e0f1980352e6e_v9wth_8byvr_3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909159">
            <a:off x="673613" y="1554332"/>
            <a:ext cx="2736304" cy="27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6" descr="https://s3.amazonaws.com/piktochartv2-dev/v2/uploads/2d61f1fb-9b90-4ade-a28a-51bc09d78f8d/806d3c030240928f27a720556e625a15ebf75698_original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528"/>
          <a:stretch/>
        </p:blipFill>
        <p:spPr bwMode="auto">
          <a:xfrm rot="20666258">
            <a:off x="5051712" y="2355748"/>
            <a:ext cx="3135705" cy="293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 rot="21107658">
            <a:off x="2690036" y="1493089"/>
            <a:ext cx="240763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CUBA</a:t>
            </a:r>
            <a:endParaRPr lang="es-ES" sz="40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 rot="21107658">
            <a:off x="5834328" y="5541408"/>
            <a:ext cx="240763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INDIA</a:t>
            </a:r>
            <a:endParaRPr lang="es-ES" sz="40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92D05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478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Click="0" advTm="8000">
        <p14:honeycomb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666969" y="147065"/>
            <a:ext cx="58428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70C0"/>
                </a:solidFill>
              </a:rPr>
              <a:t>HOMENAJE A CUBA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70C0"/>
              </a:solidFill>
              <a:effectLst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720" y="1070395"/>
            <a:ext cx="4346980" cy="2445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5641" y="3933056"/>
            <a:ext cx="4224469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8 Rectángulo"/>
          <p:cNvSpPr/>
          <p:nvPr/>
        </p:nvSpPr>
        <p:spPr>
          <a:xfrm rot="21107658">
            <a:off x="5174058" y="1556490"/>
            <a:ext cx="240763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TALLER DE  JUEGOS</a:t>
            </a:r>
            <a:endParaRPr lang="es-ES" sz="40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8604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8000">
        <p14:vortex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9" y="3068960"/>
            <a:ext cx="5544616" cy="3118847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 rot="21107658">
            <a:off x="6412073" y="3810067"/>
            <a:ext cx="240763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TALLER DE </a:t>
            </a:r>
          </a:p>
          <a:p>
            <a:pPr algn="ctr"/>
            <a:r>
              <a:rPr lang="es-ES" sz="4000" b="1" cap="none" spc="0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COCINA</a:t>
            </a:r>
            <a:endParaRPr lang="es-ES" sz="40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9" y="260648"/>
            <a:ext cx="3347864" cy="2510898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2663" y="285764"/>
            <a:ext cx="4419168" cy="248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7294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14:prism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8751" y="4456414"/>
            <a:ext cx="2949139" cy="16588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3 Rectángulo"/>
          <p:cNvSpPr/>
          <p:nvPr/>
        </p:nvSpPr>
        <p:spPr>
          <a:xfrm rot="21107658">
            <a:off x="3574001" y="476511"/>
            <a:ext cx="240763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TALLER DE </a:t>
            </a:r>
          </a:p>
          <a:p>
            <a:pPr algn="ctr"/>
            <a:r>
              <a:rPr lang="es-ES" sz="4000" b="1" cap="none" spc="0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CUENTOS</a:t>
            </a:r>
            <a:endParaRPr lang="es-ES" sz="40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8224" y="320750"/>
            <a:ext cx="2069666" cy="1164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827" y="3284984"/>
            <a:ext cx="4736526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4016" y="1813402"/>
            <a:ext cx="3203848" cy="23928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3284"/>
          <a:stretch/>
        </p:blipFill>
        <p:spPr>
          <a:xfrm>
            <a:off x="395536" y="200719"/>
            <a:ext cx="2880320" cy="2428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Mohabbatein Pairon Mein Bandhan Hai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534400" y="61687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6147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8000">
        <p14:prism isInverted="1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636352" y="147065"/>
            <a:ext cx="59040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2D050"/>
                </a:solidFill>
              </a:rPr>
              <a:t>HOMENAJE A INDIA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92D050"/>
              </a:solidFill>
              <a:effectLst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175746"/>
            <a:ext cx="4219999" cy="2373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3 Rectángulo"/>
          <p:cNvSpPr/>
          <p:nvPr/>
        </p:nvSpPr>
        <p:spPr>
          <a:xfrm rot="21107658">
            <a:off x="5124628" y="1372364"/>
            <a:ext cx="347605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DECORACIÓN DE </a:t>
            </a:r>
          </a:p>
          <a:p>
            <a:pPr algn="ctr"/>
            <a:r>
              <a:rPr lang="es-ES" sz="40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PUERTA</a:t>
            </a:r>
            <a:endParaRPr lang="es-ES" sz="40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752" y="3800182"/>
            <a:ext cx="4786213" cy="2692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88527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Click="0" advTm="8000">
        <p14:switch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764704"/>
            <a:ext cx="4572000" cy="2571750"/>
          </a:xfrm>
          <a:prstGeom prst="rect">
            <a:avLst/>
          </a:prstGeom>
          <a:ln w="88900" cap="sq" cmpd="thickThin">
            <a:solidFill>
              <a:srgbClr val="FF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3789040"/>
            <a:ext cx="4791516" cy="2695228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3 Rectángulo"/>
          <p:cNvSpPr/>
          <p:nvPr/>
        </p:nvSpPr>
        <p:spPr>
          <a:xfrm rot="21107658">
            <a:off x="5120840" y="810946"/>
            <a:ext cx="381416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TALLER DE </a:t>
            </a:r>
          </a:p>
          <a:p>
            <a:pPr algn="ctr"/>
            <a:r>
              <a:rPr lang="es-ES" sz="40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TRADICIONES</a:t>
            </a:r>
          </a:p>
          <a:p>
            <a:pPr algn="ctr"/>
            <a:r>
              <a:rPr lang="es-ES" sz="40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Y COSTUMBRES </a:t>
            </a:r>
            <a:endParaRPr lang="es-ES" sz="40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954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8000">
        <p:blinds dir="vert"/>
      </p:transition>
    </mc:Choice>
    <mc:Fallback>
      <p:transition spd="slow" advClick="0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 rot="21107658">
            <a:off x="5662233" y="649325"/>
            <a:ext cx="240763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TALLER DE </a:t>
            </a:r>
          </a:p>
          <a:p>
            <a:pPr algn="ctr"/>
            <a:r>
              <a:rPr lang="es-ES" sz="4000" b="1" cap="none" spc="0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CUENTOS</a:t>
            </a:r>
            <a:endParaRPr lang="es-ES" sz="40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21164">
            <a:off x="5389980" y="2584983"/>
            <a:ext cx="3371354" cy="1896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867631"/>
            <a:ext cx="4572000" cy="25717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6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514006"/>
            <a:ext cx="4572000" cy="2571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6ACE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2329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8000">
        <p14:doors dir="vert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268760"/>
            <a:ext cx="4315972" cy="2427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2 Rectángulo"/>
          <p:cNvSpPr/>
          <p:nvPr/>
        </p:nvSpPr>
        <p:spPr>
          <a:xfrm>
            <a:off x="991243" y="147065"/>
            <a:ext cx="7194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66"/>
                </a:solidFill>
              </a:rPr>
              <a:t>SALIDA A LA BIBLIOTECA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66"/>
              </a:solidFill>
              <a:effectLst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604740" y="2304082"/>
            <a:ext cx="4788024" cy="2693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3948" y="4019501"/>
            <a:ext cx="3600400" cy="2025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99758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8000">
        <p14:ripple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168316" y="1032484"/>
            <a:ext cx="3528393" cy="1984721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3058" y="404664"/>
            <a:ext cx="3851920" cy="2888940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3058" y="3501008"/>
            <a:ext cx="3552395" cy="2664296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9544" y="4231357"/>
            <a:ext cx="3438128" cy="1933947"/>
          </a:xfrm>
          <a:prstGeom prst="rect">
            <a:avLst/>
          </a:prstGeom>
          <a:ln w="38100" cap="sq">
            <a:solidFill>
              <a:srgbClr val="FF33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91483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8000">
        <p14:warp dir="in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845"/>
          <a:stretch/>
        </p:blipFill>
        <p:spPr>
          <a:xfrm>
            <a:off x="467544" y="1092691"/>
            <a:ext cx="4381305" cy="2098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6 Rectángulo"/>
          <p:cNvSpPr/>
          <p:nvPr/>
        </p:nvSpPr>
        <p:spPr>
          <a:xfrm>
            <a:off x="287527" y="147065"/>
            <a:ext cx="86017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</a:rPr>
              <a:t>CLAUSURA DE LA BIBLIOTECA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B0F0"/>
              </a:solidFill>
              <a:effectLst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52" r="25343"/>
          <a:stretch/>
        </p:blipFill>
        <p:spPr>
          <a:xfrm>
            <a:off x="1259632" y="3643362"/>
            <a:ext cx="3054353" cy="2571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63" r="32239"/>
          <a:stretch/>
        </p:blipFill>
        <p:spPr>
          <a:xfrm>
            <a:off x="5591415" y="3645024"/>
            <a:ext cx="2144190" cy="2571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8790" y="1092691"/>
            <a:ext cx="3730908" cy="2098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159467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8000">
        <p14:vortex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995577" y="260648"/>
            <a:ext cx="7152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/>
                <a:solidFill>
                  <a:srgbClr val="FF0000"/>
                </a:solidFill>
                <a:effectLst/>
              </a:rPr>
              <a:t>HALLOWEEN CON DORA</a:t>
            </a:r>
            <a:endParaRPr lang="es-E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51132">
            <a:off x="291081" y="1382379"/>
            <a:ext cx="4031999" cy="226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183978"/>
            <a:ext cx="4031999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92" y="4169284"/>
            <a:ext cx="4031999" cy="2268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9055">
            <a:off x="4716028" y="3893415"/>
            <a:ext cx="4031999" cy="2268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59923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552936" y="147065"/>
            <a:ext cx="60708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FERIA DE MARBELLA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3" name="2 Imagen"/>
          <p:cNvPicPr/>
          <p:nvPr/>
        </p:nvPicPr>
        <p:blipFill rotWithShape="1">
          <a:blip r:embed="rId2"/>
          <a:srcRect l="6115" t="4532" r="5559" b="7553"/>
          <a:stretch/>
        </p:blipFill>
        <p:spPr bwMode="auto">
          <a:xfrm>
            <a:off x="539552" y="1196752"/>
            <a:ext cx="4680520" cy="2646638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3 Imagen"/>
          <p:cNvPicPr/>
          <p:nvPr/>
        </p:nvPicPr>
        <p:blipFill rotWithShape="1">
          <a:blip r:embed="rId3"/>
          <a:srcRect l="5606" t="4532" r="5728" b="6344"/>
          <a:stretch/>
        </p:blipFill>
        <p:spPr bwMode="auto">
          <a:xfrm>
            <a:off x="3491880" y="4005063"/>
            <a:ext cx="4849306" cy="2548907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4 Rectángulo"/>
          <p:cNvSpPr/>
          <p:nvPr/>
        </p:nvSpPr>
        <p:spPr>
          <a:xfrm rot="20164679">
            <a:off x="-14904" y="4448287"/>
            <a:ext cx="31074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BAILAMOS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4 Rectángulo"/>
          <p:cNvSpPr/>
          <p:nvPr/>
        </p:nvSpPr>
        <p:spPr>
          <a:xfrm rot="20617861">
            <a:off x="5605906" y="1469959"/>
            <a:ext cx="3107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NOS DIVERTIMOS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0" name="Picture 2" descr="http://www.flamencoexport.com/photo/productos&amp;2Fcastanuelas&amp;2Fjale&amp;2Fcastanuelas-rojas-lunares-n/500x333/Casta%C3%B1uelas-Rojas-con-lunares-Negro-de-Souvenir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269009">
            <a:off x="804496" y="4757248"/>
            <a:ext cx="2381250" cy="158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86990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8000">
        <p:blinds dir="vert"/>
      </p:transition>
    </mc:Choice>
    <mc:Fallback>
      <p:transition spd="slow" advClick="0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2"/>
          <a:srcRect l="5095" t="6949" r="5219" b="6949"/>
          <a:stretch/>
        </p:blipFill>
        <p:spPr bwMode="auto">
          <a:xfrm>
            <a:off x="899592" y="705567"/>
            <a:ext cx="5028565" cy="2714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2 Imagen"/>
          <p:cNvPicPr/>
          <p:nvPr/>
        </p:nvPicPr>
        <p:blipFill rotWithShape="1">
          <a:blip r:embed="rId3"/>
          <a:srcRect l="5095" t="5438" r="5219" b="7251"/>
          <a:stretch/>
        </p:blipFill>
        <p:spPr bwMode="auto">
          <a:xfrm>
            <a:off x="3563888" y="3717032"/>
            <a:ext cx="5029200" cy="2752725"/>
          </a:xfrm>
          <a:prstGeom prst="rect">
            <a:avLst/>
          </a:prstGeom>
          <a:ln w="127000" cap="rnd">
            <a:solidFill>
              <a:srgbClr val="7030A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26" name="Picture 2" descr="http://lazosybotones.es/16886-home_default/flamenca-lunares-verde-esmeralda-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72254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age.freepik.com/iconos-gratis/flamenco-zapatos-femeninos_318-562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03435">
            <a:off x="755576" y="4293096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53195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8000">
        <p14:ripple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2"/>
          <a:srcRect l="16306" t="4834" r="9806" b="9970"/>
          <a:stretch/>
        </p:blipFill>
        <p:spPr bwMode="auto">
          <a:xfrm>
            <a:off x="827584" y="764704"/>
            <a:ext cx="4142740" cy="2686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074" name="Picture 2" descr="http://www.ritadecora.com/394-large_default/abanico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243729">
            <a:off x="5966793" y="850428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/>
          <p:nvPr/>
        </p:nvPicPr>
        <p:blipFill rotWithShape="1">
          <a:blip r:embed="rId5"/>
          <a:srcRect l="6285" t="5438" r="10994" b="22659"/>
          <a:stretch/>
        </p:blipFill>
        <p:spPr bwMode="auto">
          <a:xfrm>
            <a:off x="3491880" y="3751709"/>
            <a:ext cx="4801334" cy="25923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4 Rectángulo"/>
          <p:cNvSpPr/>
          <p:nvPr/>
        </p:nvSpPr>
        <p:spPr>
          <a:xfrm rot="20617861">
            <a:off x="144276" y="4693921"/>
            <a:ext cx="31074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s-ES" sz="40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OLEEEÉ</a:t>
            </a:r>
            <a:endParaRPr lang="es-ES" sz="40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1341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Click="0" advTm="8000">
        <p14:switch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64415" y="147065"/>
            <a:ext cx="6247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50"/>
                </a:solidFill>
              </a:rPr>
              <a:t>FIESTA FIN DE CURSO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B050"/>
              </a:solidFill>
              <a:effectLst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702"/>
          <a:stretch/>
        </p:blipFill>
        <p:spPr>
          <a:xfrm>
            <a:off x="4355976" y="3905904"/>
            <a:ext cx="4464496" cy="278108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540" r="15657"/>
          <a:stretch/>
        </p:blipFill>
        <p:spPr>
          <a:xfrm>
            <a:off x="497573" y="1002599"/>
            <a:ext cx="4434468" cy="270484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8 Rectángulo"/>
          <p:cNvSpPr/>
          <p:nvPr/>
        </p:nvSpPr>
        <p:spPr>
          <a:xfrm rot="20617861">
            <a:off x="461312" y="4297097"/>
            <a:ext cx="31074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s-ES" sz="40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BAILAMOS CON EL SÍMBOLO </a:t>
            </a:r>
          </a:p>
        </p:txBody>
      </p:sp>
      <p:sp>
        <p:nvSpPr>
          <p:cNvPr id="10" name="9 Rectángulo"/>
          <p:cNvSpPr/>
          <p:nvPr/>
        </p:nvSpPr>
        <p:spPr>
          <a:xfrm rot="20617861">
            <a:off x="5271574" y="1789215"/>
            <a:ext cx="31074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s-ES" sz="40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MA TOUPIE</a:t>
            </a:r>
          </a:p>
        </p:txBody>
      </p:sp>
    </p:spTree>
    <p:extLst>
      <p:ext uri="{BB962C8B-B14F-4D97-AF65-F5344CB8AC3E}">
        <p14:creationId xmlns:p14="http://schemas.microsoft.com/office/powerpoint/2010/main" xmlns="" val="2551801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8000">
        <p14:doors dir="vert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155" y="1484784"/>
            <a:ext cx="7549793" cy="4746732"/>
          </a:xfrm>
          <a:prstGeom prst="rect">
            <a:avLst/>
          </a:prstGeom>
          <a:ln w="2286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7 Rectángulo"/>
          <p:cNvSpPr/>
          <p:nvPr/>
        </p:nvSpPr>
        <p:spPr>
          <a:xfrm>
            <a:off x="2163967" y="147065"/>
            <a:ext cx="48488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33CC"/>
                </a:solidFill>
              </a:rPr>
              <a:t>FIESTA DE DORA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33C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2541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Click="0" advTm="8000">
        <p14:honeycomb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404664"/>
            <a:ext cx="5148064" cy="2895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3501008"/>
            <a:ext cx="5112568" cy="2875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8" name="Picture 2" descr="http://i670.photobucket.com/albums/vv69/maribel-gap/87096-dora-gossip-titter-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236719">
            <a:off x="6735132" y="555621"/>
            <a:ext cx="2295568" cy="196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emorillaslazaro.files.wordpress.com/2014/04/dora-la-explorador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585" y="2962606"/>
            <a:ext cx="3901658" cy="342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1576099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16" y="1070393"/>
            <a:ext cx="4705132" cy="2646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6ACE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Rectángulo"/>
          <p:cNvSpPr/>
          <p:nvPr/>
        </p:nvSpPr>
        <p:spPr>
          <a:xfrm>
            <a:off x="406016" y="147065"/>
            <a:ext cx="83647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70C0"/>
                </a:solidFill>
              </a:rPr>
              <a:t>PREPARAMOS EL DESAYUNO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70C0"/>
              </a:solidFill>
              <a:effectLst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2198" y="3861048"/>
            <a:ext cx="4789306" cy="2693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4 Rectángulo"/>
          <p:cNvSpPr/>
          <p:nvPr/>
        </p:nvSpPr>
        <p:spPr>
          <a:xfrm rot="20617861">
            <a:off x="5506822" y="1481440"/>
            <a:ext cx="3107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s-ES" sz="40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TODO RIQUÍSIMO</a:t>
            </a:r>
            <a:endParaRPr lang="es-ES" sz="40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92D05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 rot="20617861">
            <a:off x="375030" y="4386144"/>
            <a:ext cx="3107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s-ES" sz="40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MUCHAS </a:t>
            </a:r>
          </a:p>
          <a:p>
            <a:pPr algn="ctr"/>
            <a:r>
              <a:rPr lang="es-ES" sz="4000" b="1" cap="none" spc="0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GRACIAS</a:t>
            </a:r>
            <a:endParaRPr lang="es-ES" sz="40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2070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Click="0" advTm="8000">
        <p14:switch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626" y="1196752"/>
            <a:ext cx="3968440" cy="2232248"/>
          </a:xfrm>
          <a:prstGeom prst="rect">
            <a:avLst/>
          </a:prstGeom>
          <a:ln w="38100" cap="sq">
            <a:solidFill>
              <a:srgbClr val="F6ACE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5986" y="3717032"/>
            <a:ext cx="4956043" cy="2787774"/>
          </a:xfrm>
          <a:prstGeom prst="rect">
            <a:avLst/>
          </a:prstGeom>
          <a:ln w="38100" cap="sq">
            <a:solidFill>
              <a:srgbClr val="FF33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8570" y="1215325"/>
            <a:ext cx="3935422" cy="2213675"/>
          </a:xfrm>
          <a:prstGeom prst="rect">
            <a:avLst/>
          </a:prstGeom>
          <a:ln w="38100" cap="sq">
            <a:solidFill>
              <a:srgbClr val="FF00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5 Rectángulo"/>
          <p:cNvSpPr/>
          <p:nvPr/>
        </p:nvSpPr>
        <p:spPr>
          <a:xfrm>
            <a:off x="1968269" y="147065"/>
            <a:ext cx="5240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7030A0"/>
                </a:solidFill>
              </a:rPr>
              <a:t>¡QUÉ DIVERTIDO!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7030A0"/>
              </a:solidFill>
              <a:effectLst/>
            </a:endParaRPr>
          </a:p>
        </p:txBody>
      </p:sp>
      <p:pic>
        <p:nvPicPr>
          <p:cNvPr id="6146" name="Picture 2" descr="https://elmundodedora.files.wordpress.com/2012/10/swiper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67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89914">
            <a:off x="138040" y="4221088"/>
            <a:ext cx="1835696" cy="209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6461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14:prism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1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412776"/>
            <a:ext cx="8156398" cy="458797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19 Rectángulo"/>
          <p:cNvSpPr/>
          <p:nvPr/>
        </p:nvSpPr>
        <p:spPr>
          <a:xfrm>
            <a:off x="1454315" y="147065"/>
            <a:ext cx="6268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¡NOS DISFRAZAMOS!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926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8000">
        <p14:vortex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40886" y="147065"/>
            <a:ext cx="9094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33CC"/>
                </a:solidFill>
              </a:rPr>
              <a:t>¡OS DESEAMOS FELIZ VERANO!</a:t>
            </a:r>
            <a:endParaRPr lang="es-ES" sz="54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33CC"/>
              </a:solidFill>
              <a:effectLst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24074">
            <a:off x="611560" y="1118973"/>
            <a:ext cx="1440160" cy="2542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82674">
            <a:off x="2864597" y="1099054"/>
            <a:ext cx="1356247" cy="2542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41670">
            <a:off x="5004048" y="1177939"/>
            <a:ext cx="1253028" cy="2545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54867">
            <a:off x="7033095" y="1103021"/>
            <a:ext cx="1222684" cy="2498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11251">
            <a:off x="618859" y="3960522"/>
            <a:ext cx="1466593" cy="2678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64189">
            <a:off x="2792429" y="3975565"/>
            <a:ext cx="1385922" cy="2703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83490">
            <a:off x="4956758" y="3854843"/>
            <a:ext cx="1427206" cy="2529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38454">
            <a:off x="7164288" y="3859811"/>
            <a:ext cx="1310159" cy="2476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8130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Click="0" advTm="8000">
        <p14:switch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309229" y="260648"/>
            <a:ext cx="45445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/>
                <a:solidFill>
                  <a:srgbClr val="7030A0"/>
                </a:solidFill>
                <a:effectLst/>
              </a:rPr>
              <a:t>EXPOSICIONES</a:t>
            </a:r>
            <a:endParaRPr lang="es-ES" sz="5400" b="1" cap="none" spc="0" dirty="0">
              <a:ln/>
              <a:solidFill>
                <a:srgbClr val="7030A0"/>
              </a:solidFill>
              <a:effectLst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973" y="2312027"/>
            <a:ext cx="4608512" cy="2592288"/>
          </a:xfrm>
          <a:prstGeom prst="rect">
            <a:avLst/>
          </a:prstGeom>
          <a:ln w="889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090796" y="2341509"/>
            <a:ext cx="4608000" cy="2592000"/>
          </a:xfrm>
          <a:prstGeom prst="rect">
            <a:avLst/>
          </a:prstGeom>
          <a:ln w="889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4 Rectángulo"/>
          <p:cNvSpPr/>
          <p:nvPr/>
        </p:nvSpPr>
        <p:spPr>
          <a:xfrm>
            <a:off x="1007369" y="5941509"/>
            <a:ext cx="24076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MARIO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190977" y="6032677"/>
            <a:ext cx="24076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CANDELA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889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Click="0" advTm="8000">
        <p14:honeycomb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27778">
            <a:off x="755576" y="530141"/>
            <a:ext cx="1476572" cy="28532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23576">
            <a:off x="3261611" y="435055"/>
            <a:ext cx="1477416" cy="28532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76903">
            <a:off x="5525387" y="407701"/>
            <a:ext cx="1360300" cy="2776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65332">
            <a:off x="7452320" y="607412"/>
            <a:ext cx="1368152" cy="27166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79299">
            <a:off x="794507" y="3723762"/>
            <a:ext cx="1437641" cy="2808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61465">
            <a:off x="3110134" y="3635591"/>
            <a:ext cx="1503995" cy="2808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45765">
            <a:off x="5437155" y="3607099"/>
            <a:ext cx="1361229" cy="2830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96573">
            <a:off x="7374135" y="3582404"/>
            <a:ext cx="1449107" cy="2854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14493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8000">
        <p14:ripple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73547">
            <a:off x="948082" y="453687"/>
            <a:ext cx="1345235" cy="28279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21584">
            <a:off x="3156534" y="440256"/>
            <a:ext cx="1386083" cy="2806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14322">
            <a:off x="5220072" y="617724"/>
            <a:ext cx="1290464" cy="2681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61032">
            <a:off x="7236296" y="725696"/>
            <a:ext cx="1296144" cy="2629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79811">
            <a:off x="3135688" y="3555624"/>
            <a:ext cx="1454572" cy="2985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39753">
            <a:off x="5220072" y="3725813"/>
            <a:ext cx="1413413" cy="2885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59">
            <a:off x="7236295" y="3697818"/>
            <a:ext cx="1366132" cy="2868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24320">
            <a:off x="923837" y="3715808"/>
            <a:ext cx="1393726" cy="28417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23494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8000">
        <p14:doors dir="vert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910554" y="617537"/>
            <a:ext cx="6744154" cy="39395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5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7030A0"/>
                </a:solidFill>
              </a:rPr>
              <a:t>¡MUCHAS</a:t>
            </a:r>
          </a:p>
          <a:p>
            <a:pPr algn="ctr"/>
            <a:r>
              <a:rPr lang="es-ES" sz="12500" b="1" cap="none" spc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7030A0"/>
                </a:solidFill>
                <a:effectLst/>
              </a:rPr>
              <a:t>GRACIAS!</a:t>
            </a:r>
            <a:endParaRPr lang="es-ES" sz="12500" b="1" cap="none" spc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4" name="AutoShape 2" descr="Resultado de imagen de SOL INFANT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4" descr="Resultado de imagen de SOL INFANTI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6" descr="data:image/jpeg;base64,/9j/4AAQSkZJRgABAQAAAQABAAD/2wCEAAkGBxITEhMSEhMWFhUVGBYXFhgWFxcYFxcdFxUXFxUYGRYYHSggGBolGxcbIjEhJikrLjAuHR8zODMsNygtLisBCgoKDg0OGxAQGy0mHyYtLS0xLy0tLy0vNS0tLS0uLy8tLS0tLS8vLS8vLS0rLTItLS0tLS0tLS0vLS0tLS0tLf/AABEIAOEA4QMBEQACEQEDEQH/xAAbAAACAwEBAQAAAAAAAAAAAAAABQMEBgIBB//EAEcQAAIAAwYDBQUGAgYJBQAAAAECAAMRBAUSITFBUWFxBhMiMoFSYnKRoSMzQoKSsaLBFENTssLRByRjk6Oz0tPwFTRUc+H/xAAbAQACAwEBAQAAAAAAAAAAAAAABQMEBgIBB//EADwRAAEDAgQCCAUDAwMEAwAAAAEAAgMEEQUSITFBURMiYXGBkbHRBqHB4fAUMvEjM0JSYnIVNEOyFiSS/9oADAMBAAIRAxEAPwD7jAhECEQIRAhECEQIXE6aqAszBVGpYgAdSdICbL0C+gVez3pIc4UnS2Y6BXUk+gMRsljf+1wPcbrp0b26uBHgrcSLhECEQIRAhK71vgSjgVccylaVoFGxZqGldgAT+8Ua3EIqUDNqTsB+aBWIKZ0uuw5qvYO0GJgk5AhY0Vg2JSToDUAqSchqDxBIBr0eLxVD+jcMruF9j481LNRujGZpuE8hsqSIEIgQiBCgtVslywDMmIgOmNgtelTHLntaLuNh2rprXONmi66s9oSYuKWyuvFSGHzEehwcLjZeEEGxUserxECEQIRAhECEQIRAhECEQIRAhECEQIRAhECEQIWUvqYZtoMv8MqgA2xMoYt1wsAOHi4mMxjU7pJRTtOgFz2k+31TWiYGR9IdyifdAK5gEcCKiFz6ExtzjQqUVIJsursvdpLBJzFpRyDsamX8THVOZzXp5WWF4yXPEE514H6H381BU0gIzx+XstTGmSxECFzNmBQWJoACSeAAqYELH3Z4yXfzOcTdTt0Aoo5ARh/1DZ6h0juJ07uHyTx7ejYGjgpb0kKQRTIihiOscxpBZuiBxOhT24bUZkhGY1YVVidSUJUsetK+sbOkn6eBknMfPj80pnj6OQtTCLKhRAhLb7vPuVAWhmPUIDoKUxMRqQKjLckDKtRSr61tLFnO/Acz+bqengMrrcOKRWa7y9XYlmbzM2bHqeHIZDYCMsI5Kw9JIbn825JoZGxdVo0Xd3kybQlPK5wOONR4D1DUHRjFzCZHQVPQf4uv5jW/yUVUBJFn4hayNUlKIEIgQiBCIEIgQiBCIEIgQiBCIEIgQiBCIEIgQslazgtU6u7Kw6GWgr8wflGOxkmGtzcwD9PonFN1qcDldMjaaikVJ8UzMyqDorFK7VKrCPpLuursb7Jh2Ztxzs7HNRWWeKaFeqkgdCutCY32C4h+piyPPWb8xz+h+6X1sGR2dux9U/h0qKoX+f8AVp/OW4/UCP5xBVOywvcODT6KWAXkaO0LN2WPmBkLToncikn5iPOlc7dcs0KZdkm8E4cJpH/ClH+cb7AX5qMDkSPnf6pdXi0t+xPYcqkiBCxU20d9NabqpyT4FrhPrUt+am0YHGq3p6ggHqt0H1P5wsnlPH0UQHE6lMpE/CIipcQ6MWUL48xVQNjtEleLg/oBmf4Iv4XIZ65p5XPyI+q6mGSBy10bRJ0QISK2do1rhkL3h9qtJfoaEv6CnOFNZjEFOcg6zuQ+p/lXIqJ7xd2gVA35aganuqcO7cH595/KFn/yCUG5jFu/6/ZWv0EZGjjdPbovIT0JphZTRlrWhpXI0GJTsacdCCIf0dWyqiEjP4KXzwmJ2Uq/FpQogQiBCIEIgQiBCIEIgQiBCIELOdqbPRpc4afdv8yZZJ2FSw6uIz3xDS9JAJRu3fuP3+qY0EliWHiq9meMG8K3I1TTBURwCo2myWz3MtlmjWWcWWpAyYDmVLD1hvhVX+nqGv4bHuP5dTPZ0sZatsrAgEZg5gx9JSFUr9QmzTqa925HUKSPqIhqGF8TmDiCPMKSF2WRpPMLM2Zo+WPCeyBSTmyjloXLBqmnZNKS5p2aaSPREQ/VTH0PAo8tG08yT87fRLa915bcgE8hwqSX39Ow2eaQaErhB4FyEU+hYRBUy9FC9/IE/JSwNzSNHas3ZVAEfLXm6eSFTzGyjhoUbQp+zcjFOeZtLGAfE9GPQhQP1xtPhumsx0x46D6/TyVWvk0DPFaV2ABJNAMyToOJjUJYslel4taCUWok8NDM5twX3d99aDIYxjV7wwHTiefYOzt4927ampRGM79/T7qWwWYbwlosrn6qSaQ8Fct8hcMO6uKIR6KvDI7Mq3ZQfaz/AIZX96bT+f0i38O3yScrj01+i9xH/Hx+i00aNLEQIRAhECEQIRAhECEQIRAhECFDa7MsxGltowINNRzB2I1B4xy9ge0tdsdF01xaQQsfLDS3aXM8667BgfKw5H6ZjUGPm+JULqWYsO3A8x+bp4x4lZmCvK8KiFEW2Va0iJWKaMp72am4rPLHsVl86IxVa9VAPrH06gm6amY/mB5jQ/NJ6lmWVw/NUzIi4oFhZKd2WlHWWSmetFyUnqtD6x83xOm6GpezhfTuOoWhjd0kYcvbRPABJ0AJPprFJjCSAF21tlrblsplyJaEUalWHvMSz/xEx9Pp4RDE2McAAs/M/O8uV2JlGk3as/YBfadP4Wx/4YWYwbUUnh6hW6EXmHj6JFKfKPnTgm7mrx2ZiEQVZjRRz5nYAZk8AYtUVG+plEbPHsHNcuc2Npc5a27bGJMtZYNaZk7sTmzep220j6TDC2GMRs2CRSPL3FxSbtJbMbf0dTkKGbz3VP8AERww6gmEWP4h0MfQMPWdv2D7+iu0MNz0juGyq2eVGFe5XXvVoGkeRyFpuFBa6p262UBqaACpP7xfFRJJ1VPFEBqnXZyxGXKxMKPMONgdVFAFXkQAKjiWj6Bh1L+mp2sO+57z7bJVVS9JISNtgmsXlXRAhECEQIRAhECEQISO972dZndSQKgDGzCtK5hVWutKGpyzGRzopxDEjTuEcbbuIvrsPzwV2mpRI3O46Kibfakz7wNydFI/gwn6wsOMVcer2tI7iPqVY/SQO0F1dsfaRTlOXuz7Vay/VtU9RTmYZUeM09Qcp6ruR+h/hV5qJ7NW6j84J7DdUkuvi7BOUEZTFrgbrqp90/5GKddRR1ceR/geR/N1PBO6J1xtxWaWYVJRwVZdVO3A8wdjHzysopKaQskHse0Jw0tkbmaupsyKrWrtrU17Iv4Zy++GHRkVf3Qxvvh9+aktyJH1+qWYg20gPYn8O1QWU7UWXDNWYNJgwn41GXqUH8HOMx8RUtw2ccND9PbyTXDpd4z3qldlm72cibA43+FCDTnVsIpwLcIW4HS9NUh52br48PfwVmtl6OIgbnRbiNykKIEJL2rH2Scpg/usP5wrxr/sn+H/ALBXKH+8PH0WYDHIAEkmigak8AP/ADc6RhoYHzPDIxclO3ua0ZnbLV3HdPdAu9DNYUJ2Ua4F5cTueQAG9w7D2UceUauO5/OCQ1NQZndnBX7dahKlvMOYUE03J2UcyaAdYuyPaxpe7YC6gY0ucGjishZVJqzGrMSzHiSamnKug2FBHzGtqXVErpHcT/AT3KGNDRwV9TSKJ1UJF1DPnR21ikYxd3Jd5nMJr/dKaqPbYHI/AD8zyHi2eBYUW2qJR/xH19vPkq1ZUBo6Nvj7LVRqUrRAhECEQIRAhECEQIRAhZi9U7u0ljpMAYHmoCMPQBT+blGbxdhjnbNwIt4i/qPQppSOzRFnEKSdPDCFFbVsc2wXTGFpVCZJhDn1Vpr7Lu7LwaznCamTuupl+8g4cV9RnUNqMIxosIhnPV4Hl39np3KvU0okGZm/r91rUcEAgggioIzBB0IO4jYpOqd6XWk4CvhdfK41HEc1O4P0IBFaqpIqlmSQe47lLDM6J12rJW2zTJTYZopU0Vh5H6HY+6c8jqBWMTX4VLSG+7eY+vL0TyCpZKNN+SadkD9pPHuyfq07/KHnw47+k8dv0+ypYmNWnvWnjRpWq15WMTpbSzlXQ+yQaq3OhANIimibNGY37HRdxvLHBw4Kn2fuwyUJenePTFhNQAK4VBIBIFSerGK2H0TaSLINTuSpamfpn34JrF5V0QIS+/bG02SyJTFVCMRoPC6sakA0yBGkVqyn/UQOiva6mgk6OQOK4ui5lk+InHMIoWpSg9lR+EcdzlU5CkdFQRUjLMGvE8T9uxdT1L5jrtyTOLqrrO9rbR93KG5xt0XJAerHEPghFj9R0dOIxu4/Ian6Jhh0eZ5dy+qVSpkYVzUzc269m2oCnE5ACpJPAAZk8hHUNO+V2Vguexc5QBcphd9xNMIaeMKbS6+JvjI0HujXKp1WNjhuAtitJUanlwHfz9O9UJ63/GPz9lpVUAAAUAyAG0aRLV7AhECEQIRAhECEQIRAhECFVvGwrOTA3VWGqkaMOefqCQciYhngZPGY3jQruOR0bszVk50uZJfBNGf4WHlccV4Hiuo5ihODxLDJaU3OreB9+RTuKVkwuN+SmWbCYtXpaop0dtXbFd7N3hgbuGPhYnuz7LalOhzI51G6iNpgWI9I39PIdRt3cvD07lRr6e39Rvj7rURpErXE6UrqVdQynIhgCD1B1jwgEWK9BINwqd3XTLks7Sy3jCihNQMOIihOernUnlSIIKWKC/Ri19SpJJnyAZuCht1/SZZKisxxkVShodwzHwgjhWvKIarEaem/uO15DU/neu4qWSTUDTmUpnX7aG8oSWOQLt1DNQfwwgn+JXXtEwePsPcq8zD2D95uqrT57eadMPRsH0l4RC1+O1jv87dwHspxTQD/ABXH2n9rN/3sz/qiIYzWD/yH5ey66GH/AEhSpbLQvlnPTgcLfVgT9YsR/EFW06kHvHtZcGkgdwsrln7RzV+9lq44y/C3orEg/qENqf4kjdpM23aNfl/KrPw7/QfNO7Becqd5G8QzKnJhtUqc6V3GXAw/gqYp25onAj88lQkifGbOCuROo1ir4mGZapoVWYrgl0RS1AFDZ4R4fE7ZmkZTGaeoqqkNjYSALdlzrvtyTmjeyKG7ja6sWO4J7+ekpfRn55A4V61bpBS/DpOs7vAe65lxFo0YL/n5yT+77qlSc0WrEULtm59dhyFByjSU9LFTtyxNt+cSlssz5DdxV6J1El953vLk5GrORUIvmpxOyjI5ngaVOUVaqthpW5pTbs4nuCmhgfKeqkNovS0TPxCWvsy9ehmEVPVQsZaq+I5XG0IyjmdT7eqZR0UTP3aqsl2B/P4zxclz82qYpRTVNSes93mVMXMZsAuiJlm8UokUzwV8Dciugr7QFf2i9HWVNG8XcS3iCb+XJcGOOcba81s5ThlDDQgEeorGySRdQIRAhECEQIRAhRWmzpMUo6hlOoPLMHkQc6x45ocLOFwvWuLTcJDauzbDORMy9iZU9AJgzA6hjzhBVfD0EmsRynluPf8ANkwjxBw0eLpXaLJPTzSn6qO8B6BKmnUCEc2BVcezcw7D9DYq7HVwu4270vmzl0LhW1GYDAg1BAOYIND1EUxHUU7w/KQRqLgqzdjxa9wtzctv76Sr5Ys1emgZcmpyOo5ER9BppxPE2QcR/Kzs0ZjeWqzarSktS7nCo1P0AA1JJyAGZMSve1jS5xsAo2tLjYbrKXhekyfkKy5fsg+JvjYaD3RzqTWgyGI48592U+g58T3cvXuTeCjazrP1PyUMizAAACgGgG0Zh0l9VadIrKSIiL1EXqUSY5zLjOve5gzLzOuTJj3MvQ9QvIjoPUgkVWdZtDoRmCCQQeIIzB5iLUFS+Jwew2KkuHCztk1uy/ypwWg5bTchT/7AMh8Qy4gUqdlhmNtnIjm0dz4H2Pr8kuqKLL1o9uS0kaBLkQIRAhJL8vnAe6lUMz8R1EsHMdXI0GwzOwZVieKMo22GrzsPqfzVXKWlMvWP7UjkSNSakk1JOZJ4k7mMDUVMkzy95uSmujRlbsraoIq3URKll2gLDOiqeiK4dGXKtNBtL9yu/nI/AhyJrsTmF58gaO6WN1dMNOqNT7ePoh7hTsvx4LXgRr0mXsCFRvW8lkqCQWZskUaniSdlG56akgGtVVUdNHnf9yVLDC6V1gkUy9bU2dVQbBVrTkWetetB0jOy47UbsYAO259kxbRQjcleJfFqX8SMN8SZ+hUqB8ohZ8SzA9dgPdce69NDEdiVds/aUf1spl95D3g9RQN6AGGtNj9LLo+7T27efvZVpKB4/abp1ZrSkxQyMGU7g1HMdeUO2uDhdpuFSc0tNipY9XiIELwiusCFG7JLVmNFVQWJ0AAFSTHhIAuV6ASbBY+3WxrQ4ZqhF+7Thtib3yPkDQblsLi+KmpdkYeoPn2+yd09OIW3P7lNJkxn3OXT3qzhCgkkADMk5AdSYiuSbBQFyllUIBGh4gj6GOHXBsVwXKQLHN1zde4YLouuJkskZGh40r9I9BF9V7dVxjBAdQQfxJWn5lOa9QTzpEvVIu0+B+h4/LxXQciZKjwOUjXKnPkxO1ysMerdwXkZbLIc+AkCWT+AnIJX2ToOBy0IA2uC4r0toJT1uB59h7fXv3o1lMP7jPH3WojSJYlN/wB6d0oVPvHrh90buemw3PKpFDEa5tJFm4nYdvsOKs0tOZn24DdZWTl9SScySTUknck51j5/NI+Vxe83JT7KGtsFcWaIqlqhLVxOtgXUgbZmnpHccDnnK0XPYjJbUqxY7rnTsyDKT2mFHPwocx1am2TCNJQ/D0j7On6o5cft6qtLWMZozU/JaawWFJK4UFNyTmWPFjuf5AAZARrooWRMDIxYBKpJHPOZxVmJFwiBCznadKTZLnykOteB8LAeoBP5YQ47GSxj+AJv4/x80xoHDrN4r1XXDCeaWPorKQtdmUBliM1I7rKXMQo5kiPA9dh6rKry2xymwtvwamgdfxD6ipoRDOhxOald1DpyOy9exkos4LRXRfKzfAwwTB+HZh7SHccRqOlCd1Q4jFVtuzQ8Rx+4SmemdEdduaaRfVdECFmO0tsxuJC+VKNM5tqi+go3UpwMZv4gr+jZ0DDqd+7l4+nemdBD/wCQ+Cq2eVGJe5XHuV6WkVyVWc5H9GBbExrTyjZeLU3bnsMhTOp0hDco8fzl+HhaO6sAiIyvF7AhECEqvbtHZLMwWfPRGOeEnxU40GYHOLUFDUTi8bCQumsc7YK7Y7XLnIJkp1dDoykEH1EQyRvidleLHtXhBGhUjLHIK9BVeakSNKlaUutUgEEHQ5RaikLSCDqFaY6+i0XZ28DMllXNZkuisd2H4H9QM+YaPo+G1gqoA/jse/77pNVQ9E+w24KK3dnhMmNN71wWpkQpCgCgVcgQNTSpzJ4xxWYVDVvzyE8tD9l1DWOiblaB+eKgHZZd5z/lCD9wYqD4epRxd5j2Uv8A1KXkPn7qeX2Zk/iaY/V8P/LCxZZg1Ez/AAv3kn6qJ1dMePyTCyXbJlmsuWqn2qeI9WOZ9TDCOJkYsxoHcLKu+R7/ANxurUSLhECEQIRAhQW2yLNQo4yPzBGYIOxBzjiSNsjSx4uCumPLHZm7rJ22zTbOTjzTaYPLT3/YPXLShzoMXiODzQ3dH1m/Md/v6JzDUxyix0P5su5VojOOYpHRqbvYjyqPKo5hjoLtoVC0LvoQagjIg7EEaGLlPM+J4ew2IU4aHCztlo7hvjvPs5n3gGR0EwDemzDceo3A3uGYk2rZro8bj6js9EmqqUwm42TW12gS0eY2iKWPRRUwyc4NFzsqjQXGwWKsoY1ZvMxLN1Y1NOVTlypHzKtqTPM6Q8T8uHyWhyhjA0cEykrC5xVZxVlTERURXzT/AEp3rapk+Vd9kD1ZA7iXXE1WIAJGiime2YjTYHT07InVU9tDYX4fdTwNaBmcqfZDsteNjtEkmfKl95UmQ0xiZirQzPCBSoB1GkT4hiFFVQuAYTb/ACA2PDVeySMcNl9Os095zMJbIiqSKupYtQ0JADLQVHOvKF2G4RHU/wBx9j5e6rPbkaHEbo/phSZ3U0qSQSrpUA0BJBUklTQE6mtDpkDWxDDhTPIY669yEtzhfOb3/wBH0m0BbVLtM+Y1pcEPgDr46kMw8JVAMuWUNqfGpYCYXxtAYNr224De59VO2ct0tsrP+j66LVd1pnyLRTuHlmYJgP2eJWVRmfKxDZg8BrSIsWqaeugZJF+8G1uNiD5jRErmyNBG63EufMBfvChGI93hBFEoKYqnNq10y0hEWMNsl9tb8+zsXDY7rw2mPejUvRLlzWPQLLoCy5uyf3VoRvwue7b858BpuceEdGaNH8P1XR1HRnZ3qNvZRVkeeK/ELZRuElRAhECFWt1vlyVDTGoCaDIkk8Aqgk+giOWaOJueQ2Hau2RuebNF1LZ56uqupqrCoP8A+HTpHbXBwBGxXJBBsVJHq8RAhECEQIRAhKLV2ektmlZR/wBnQL+ggrnuQAecL6rC6ao1e3XmND9/FWY6uVml7jtVF+z84eWYjcirJ9atX5CE8nwywnqSEd4v9QrIxAcW/NRG5bVwk/7x/wDtRWPwzLfR4+akFdFyP54qP/0C1HXuf94//bjtvw3JxePI/Zdf9RjGwKnldmZtQTOVCCCMCksCNCGJA+akcajKL9JgQgkEnSG45C3vooZcQztLcvmr3aubSSF0xui/Kswj1CEesXMXl6OjeRx089PS6gomZph2apLZxHzl6bPKmadSIw26jDLpfelrQhZTO6GacKmXiDVAxeZfLkpzMWYI3Al4AOXXXbltxXQjXVnns0/EiBMJCTHdPFNTAWQS3B0DNuPa6x49gbFZxvfUAHY31uO0Dh2KN8dgr1ixLNKNjmVxzFmsEwoCwAkilDkNMtBmYgkyujzNsNhbW5/3fnkoHDRVrTd0xGYyxiUkkAEBlLGpGdARUncUyFN4miqWkC5sfl8tVYiqAG5XBcybBPr3mFQyBjLV28zlWUYytQq5nSpz2pQj54z1SSQbXPZe+l9z5e3ks7XDKNkzFmZmlTGZlZFIZEb7NiwFagirUIyOWpip0gAcwC4J3O+nvxVa/BVJ9kYyWlzitoxFqh1VVKliVUgAjwig0zpWJmSASB8d225am9vqpGb6JdLtuM0oVOZFaEMAaYlI1XTgcxlmItdBbt/Nj2q8wABXJtjZVDHSLktA9kecrlszXOyqOS8LnBdOC4tiEqaGhpkeB2PoYkp5TFI144EHyXgAcCCtvZZ4dEcaOqsPzAEfvH1EG+oWdIsbKWPV4qF6XqkkUPic+VBqeZ9leZ+poDWqquKmZnkPue5TQwPlNmrI2ye7sZs050PwoupC8BlUnU+gAw1dXy1smu3Afm5TyCJkLbDzWvuOzlJEtWFGpiYcCxLEehNI3lNEYoWRngAPIJDM8PkLhzV6JlGiBCIEIgQiBCIELNP2kdZrgywUV2SgycYWK4qk0apFaZZHU0zRzY2yGpMMjbAcfDlyTBlAXxB7TqntitsuauKWwYb7EcmU5qeREOY5WSND2G4PJUXscw2cLKxHa5RAhZ/tYfuRzZvUAL+zmEPxEbUo/wCQ9CmGHf3D3fUJYmkYQpid1BNaO2hSNCmFhYri2hgKGQx9JwUZnbmypcLQwmb4EyOHM4iAcwBUrQjTc5imYqmMZe0+nuu3i60FimhlBBBB0INQfUQukaWmxVGQK3ESiRAhczHCgliABmSTQDqY9AJNghZ43ytpmmRIqyKMU2aMhQ5KiHUljXxaUBoa5hmaJ9NEJZtCT1W8e893LnvpvcNM+JodILX2HHv7F1Nl0OQ005Ryx/FWGEEKSZbGZcJ0i7JWyPZkOy5bC1rsy5kJFBxXryu54jlq8YtFcs9UssouwVUQKSxAAw+EVJ6R9PpXD9Mxx/0j0SKZpMzgOZS68e0ZNVkCg/tGGf5UP7tw0IMKK7Ho4+rB1jz4ff07Vcgw9ztZNByVW7rJiJYkksakk1JPMn/zaEMYfVvzyG5VqVwiGVosFNb7uUgAkihB8JKnwmozXPUA+kRVDHUrw9m42/PzzUTZc2hVG0WJTmVBPE5n1JzMUv19S43MjvMqdmUcAoZM6ZKP2bstNq1T1Q+H1pXmIYU2L1URvnJHI6/fyXb6aKQajyWwue3d9KDkUYEqw2qOHIih9Y3FJUCohbKBa6RzRdE8tV2LCiRAhECFVtd4ypZo8xVJzC18R6KMz6CI5Jo4xd7gO82XbI3P/aLrJ3xPktN7yXjIcgOO6m5NkobNKYSAAeFAdyRksa/TTnpYZG5huL7js7R8wmtIZI25HjTgvZViNQykqw0ZSQelRty0hTRTTxuzQuI/OI2U8jmOFnC6vyr6nyspiiYOIoj/APSx/SI0cWOuZpUM8R7H38FTdQtfrGfNMbP2gs7eZ+7O4meEDliPhJ6Ew4gxCmm/Y8X5bHyKqPpZWbt+qp9q6UkNsWZR+ZcQ+iQt+IhelB/3D0KsYd/cI7PqEtTSMIUxO6gmrEjSpGlTC3Nhw7ReFbII+j4KMwNzZlBJl51prrFF7tFI42C9vO6XdS9nmNKnDMFTRZnuzF0bkxBI6VB9pqpjHZZm5mfMdoO47uPzVdkkbX/1G5m8R7JFcPatw7JbJjgDLEspSysCQwdEWv6RkQY0zMEoJetqAdRY6fO6vVuGXY2Sk1B4E+Vr28b6q3ffaVqp/Q5juAauXlhAQCPCodcQJz8RFBlSsSf9BoGEWDnd59rKCkwyR2bp+rppxN+fd2aKlfl9mbKaWsgLjBDPMmNNahFGCBgBLqMqjbYZEMooKeBtoYw3t4+e6no8KySh8r72NwB2bX/PFNv9H9jpZmmbzXb5IcAHSoY+sY3Hpi6qyf6QPnr9R5KHFpc1SRyAH1+qeTrNWFTZLKmySyr/ANEjvpVL0ykEqkc5rrjPdVbTEzFPGtBdFlSZZZAmIrgorUZQR4hi0O+cfT6Zg/TsY4f4gfJI5nESuIPEqpbOzS6yXKn2Xqyn1PiX5kDhC6qwOnm1Z1T2beXtZWYq+RujtQlyPMkMFmqVJyB1VvhbQ9DQ8oz81JU0Ju4XHMbfbxVzPHOOqdeStNasUKamodLuuRFlVa0ywwzJy9lmX+6RWKjHFv8AAK7aFFdcuRjWXPViSQEmGZMoScgrriw1OxpQ6UBpi12Dy0MxDHxgP8wfO9j+DkoqkTtbmY7RbGRJVFCooVRoFAAHQDSNYAALBKSSTcqSPV4iBCR9pbxdMMuWcJcEsw1VRQUHAknXYA6GhhTi+IOpIhk/c7bs7VdoqcSuJdsFnbNKGfPMnUk7kk5k8zGEnlfI7M8kntTh1miwTCzFSAVII4g1HDURUfcGxVZzles8wDWHOHTtZuq72kqjeMzGwVAWY6KNTx6DmchFt8bquTJELn071PERE3M8pndXZ9Uo86juKEAeRDrkD5jX8R4ZAZ10dBhUVKMx1fz9uXqqFRWOl0Gg/N1J2plVkYhrLZW9K4WPorMfSJcVi6Wke0cr+Wq5o35Zh5JFZzHzZ6bvCnaTWOA6yjD7KP8AosddIu+lViTZqRG6RQvkurqLEBKrk3WL7cXYEdbUoyYhJvXRHPXyn8kaj4frb3p3d7fqPr5p1hNSdYDx1HfxH1/lK5doQDaNVcJk6NxKo2m2d54ZYxH3aGg4k6AQAF2gUjQ2OxcV9D7KJSx2fmgb9Xi/nHzrFDesl/5EeWiy1W7NO89p9U1pFFV1wwj0LoKtOMStUrAlVuY0IXzHJebHJR6kiL9JCZZWxjiQFaBytLjwW3kSgiqg0UBR0AoI+orPE3UkC8XE6UrKVZQynIhgCD1B1jwgEWK9BI1Czt43EyVaRVl3lk1YfAx1+E86HICM7iOAMku+n0PLge7l6dyYQVv+MnmkNocsMSGjioB00PiRgdqihBFQeYjKNZ0T8koNuI2Ph2/myZhgIu1MLPcsydLDo8tkcEHEGUjMqylRiBIIIPi2MaSPAGOyyQy6bjTX1GvgqTq/Jdrm6rYSEIVQTiIABJ1NBmT1jVJQV3AhECFWtlglTad4gYitDoRWlaMMxWg+QiOSGOUWe0HvF12yR7P2myyF4S5DTCqSxglmlWqxZgaE1apwg5DiQT7JjH41UxRuMFO0DmQAD3Aj5+XNNqaOQtzvJ12U6WkVKjVaV4Cugrx5dOIjMmM2upcq5Bd2EuWKsfkBuzHYQxw3D5aqTKzQcTy+/ILyR7Ym5nLS3XdqyQaeJ287nVuA5KNl/ckk/QKWljpmZIx7nvSeWZ0puVeiyolHPkq6sjCqsCpHEEUI+UeEX0K9BsbhYmQGQlH8yEq3MjemwIow5ER81xClNPO6PkdO7gtA14kYHDimUloVuCgeFZUREVCVIBHK4XsCFFa7MkxGluMSsCGB3B/aO45HRvD2GxGq9a4tIcNwsI3Zc2eYTMVp0v8AAwUtQe+i/i96lMq+GtI3uF4zSzC0pDX9u3gffXvTv/qPTts42PyP5/CuSbF3mJZUsorGsyaVKgClCQWHiNBQUrTKtBFuvxmnpozkcHPOwBvr224evBQPnDBe9zwtr5rYyUUKoWmEABaaUAyp6R81cSXEu3SpdGPEKN2joBdgKlPeJ2BWGBR3PI720L7Mv7RuuYlj9XiHwGNT8O0ueYzHZvqft9FxWyZIsvErXO4GpA6mkbRJl4kxToQehrAhdwIRAhJr4uITSZkshJhpXKqvTIYhxpliGelagAQur8Miqxro4bH35hWqerdDpuOSl7P3e8lGWYVJZy1FJIUYVWgJAr5SdBrElBSupoBEXXtdc1MwlfmAsmkXVXRAhECEQIWTXs4ZSFpk77OWpJwL4yEFa1YkDIaUPWM+3AIekMkriRe9tvM/wmRxBxAaxtik1kVgFRVq7tktSas1SRiNSQM8zWiryjNNhdW1OWIWudOQH2Hme0pi7LEzM47Lb3TdyyUpXE7Zu2mI8hso2H7kkneUtLHTRCNm3qeZSGaV0rsxV6LKiRAhECFnO09iwkWhdKBZnT8L+laE8KHILCDHaDpoumYOs35j7b+aYUM+U9Gdj6qhZ5sYR7Uwe1XpbxA4Ks5qnVojsoiF1WPF4vYEKKdIDUqWBGmFmX50OfrHTXlv8IUZsanzFn5Mxw+qiin1EddKR+2w/Oe6LqwTEaFwzR0AugFWmzIka1TNal1qnU/yGZJOQAG5JyAi5BC6RwY0XJ0VloDRcrTXFd5ky/F53OJ96GmSg8AKDnmd4+k0NI2lhEY8e/j+ckkqJuleXcOC57Q3Z38vIAuhxJXc0oVrsCMuRodoK6lFTCY+PA9qKabon5uHFYsSEbVF9VFQRkQQRkQcqbR8+eZYnlpJBHatECHC6uSJbL5GdeSOyj9KkAxKzFauM9WQ+Jv63Vd8UR3aFfkXraU/EJg4OoB6BkAp1IaGlP8AEkzdJWh3dofb5Kq+iid+3ROLuv2XMIRh3bnIKxyY+42jdMjkco0lHiVPVf2zryO/38FQmpZItTqOaaxfVdECEQIRAhECFFa7OJiPLbyurKaa0YEH6GPHNDgQV60lpuEusF1SrNims9TTN5hUBV1IGgUZVJ1OVTkKU6SggpGnox3k7qeaokmIB8gobT2jXSVLZ+beBPmQW/hpzinU47Sw6A5j2beftdSx0MjtXaJdOvq0nRkQe6ni+bEg/IQnk+JZSf6bAO+59laZQR8SSqbXjaD5pzn9K/3FEVTjladnAeAVgUUH+n1TjsuZrl5jTGMsVRQxqGavibP2aYddcVdBGlwiSpli6Wd177CwGnPQcUtrWxMdkYO9aB1BBBFQciDoeIhsqSx153ebO2VTKY0U64SdEY/s2+hzzbF4zhJiJmiHVO45fb0TqlqRKMrv3eq9kzozLmqV7FbSbEJaoC1TLMjghRlq7xx5ZeWRjjyyLLwvHtkWXDTI9DV0GqCZNiQNUrWKjabQACSaAak6CJ2MJNgrDGJp2fuokifNBH9mhyI99hsaaLtqczRd1g2F/p29LIOufkPfn5c0trKrP1Gbeq0UPkvRAhZvtFdRBM+WK/2ijX41HGmo3GYzFGQ4zhf6hvSxDrj5j3HDy5JjRVWTqP2S2zuCBGFeCExeFawiIrqG9lBPsoYEEVB2MTxOdcFu6kbJzV66b1eWRLnEshoFcmrKdAGJ8ynTEcwdag1G1wrFXSWhn34Hn2Ht9e/ehU0otnj8QtLGhS5ECEQIRAhVbxtySUxt0VR5mJ0UDjkegBJyBiGedkEZkedApI43SOytWUnzpk5g006GqoPInCntN7xz1pQGkYXEsWmqTl2Zy9+fonMUDIRpvzUqyoSFy6LlzMAj0L1qhsdiadMwLkBm7eyOXvHb550oXuE4aap+Z37Bv29nvyXlRUCFnadltJElUVUUUVQAANgNI3gAAsEhJJNypI9XijcI4ZDhYeVlNCMxow6HQx4QDoV6LjVZm8bjeVVpVXT2dXXpX7wfxZfirlmMRwDNeSn/APz7e38JnBXA9WXz91RkWoHQ6ZHkRqCNjyjJywOjdleLHtV4tBFwrST4rlijMakE6Ocq4yL3vo8yrzIuWnx7kXoYonnx2GKQRqqZxZsCAsx0Vcz14AczQc4vUtDNUOyxtv6eJXTiyMXcbJ5dNw4SJk6jMDVUGaqRoT7Tb8BlTMVja4bhEdJ13av58B3e/oldRWGTqt0CfGHCpLNWDtVUKZ0orUAkocQGVTVaYh0GKEseOQZzHKC0gkcxp2/ZX34e+12G48k/stqSYuKWwYaVBrnuDwPKHDHteMzTcdipOaWmxCmjpcrOXtcjKTMkCoObSx9WT+a76jPJs/iuCiovLDo7iOB9j6/NMKasyjJJtzSyRagfTIjQg7gg5g8jGKmgfG7K8WPamJaCLhMLI4Jzi9h7G5usq0oIGi8vaWhWlAQRQjjxENa1sYb1UU5dfVN7gnl7PLLEkgFSTqcDFMR5nDX1jVUkplgY87kA/JLJ2BkjmjmmEWFEiBCIELMX02O04ToiKAObElj6gKPQxm8ZeXzMiO1r+JuPlb5pnRDLGXDe68my1AyhHW07Wt0U7XFxVZp0JcqmDFzY5Dz2pL8oyZz5V4ge03Iab0yq8wzBpKkhz9Gc+fd77KKaobCLbnktXYbGkpAiDLUk6sd2J3P/AJpG6iiZEwMYLAJO97nuzO3VW875lyfD55nsLqK6Fjoo65nOgNIr1ddDStvIfDifBSQ075T1duazVtvOdN8zYV9hCVHq3mbhsD7MZSrx2ebSPqjs38/ZN4aGNmp1Pb7Jz2OkBZTkAANMNKCgoqqh/iVo0OCtIpA5x1cSfnb6JdXuvLbkE+hsqSo2+6ZM01dfF7a+FstMxqORqOUQT0sM4tK0H857qWOZ8f7Sk8/s5MX7uaGGwmDCfV1y/hhFP8NxO1icR36+31V5mIn/ADb5Kq92Wpf6rF8DpT+MqfpCx/w5Uj9pafH3CnFbCd7hcf0G1f8Ax3/XJ/7kRf8Ax+s5DzC6/Vwc/kVKl0WlvwKvxuPpgDRZj+Gpz+9zR5n29VGa+IbAlXbP2Z/tZpPuoMA6Fqlj1GGG1P8AD9NHq+7j5DyHuqz8Qef2i3zXsm9ZFnmzJHdiWilQZgzBJRWJmbjJh4jXepEXf1tNBN+m0bppwGvDsKjMEsjOl39U/BrmIYKovYELC3jZ+7nTU94uvMTDi+QJZfyxhMbg6KrJ4O19/mtBRyZ4R2aLiSrK2NGKNxXccCDkwz0NYpUmITUrrxnw4Hw/Cu5Y2SCzgtHdN+hyJc0BZh0I8j9K+VvdPoTnTZ4disVWMuz+Xt+XSeopHRajUfm6dQ1VRUbwumVOzZaNoHXJuWY8w5Go5RXqKWGobllaD+c91LHM+P8AaUomdn5y/dzFYbBwVPqyggnoohJJ8PNBvC8jvF/ZXW4gD+9vkuUuG0OaTHRBuULO3piVQDzNehgjwJzj/WfpyHv9l66vaB1G+a0Vls6y0VEFFUUG/wAydTzjQsaGNDW7DRLXOLiSVLHS8RAhECErva6O9ImI2CYBhqRVWAJIBFQcqmhB3OsUa2gZVAEmzhsfzdWIKgxabhLDclpORMoDjiY/TAP3hQ7AHuPWl0/4/dXP17Bs1WrJ2aQZzXMw+zTDL/SCSehYjlF6lwWlgNyMx7fbb1VeWukfoNO73TtEAAAAAAoAMgANABDdU0ivq+GxGVJNCMnfXD7q8W4nQaZmtEeLYuKUdHHq/wBO/t5DxPbepaXP137eqTS7OAPqa5kk6kk5kniYw8s75HFzzcnmmgcBoFDaqKCeArlrlwjqJrpHBrdzopA7S5Wzuqy91JlyzqFGKmhY5ufViTH06GMRRtYNgAPJZyR+d5dzVuJFwsze3aAtVJBoN5mteUvb83yrWoQYnjTYCY4dXcTwHufT5JlS0ObrSbcld7KMe4IJJwu4qSSTiOPMnM+beL+FSulpGPebk39Sq9Y0NmIHZ6JzDBVVSvG9Jckyw5PjNBT8IGrtwUEqCdsQ2qRDLPHEWh5tmNh3qRkTnglvDVXYmUaIELD3t/7mf8a/8qXGFx3/ALx3cPRP6L+w3x9SpbpvNrOaEFpW6jMp7yDhxT1GdQ1nC8aMVopzdvA8R9vRRVVGJOszf1WwkzVZQykFWAIIzBB0IMbAEEXCTEEGxSLtVZfJOH4fA/wsfCedGy/OTtCTHqQzU/SN3br4cffwV6glyvyHj6pXKEYJyZOXNokAiO45HMcHNNiF6119CnnZ68y4MqYazEFQfbXTF8QqAeoOWKg+hYViAq4ut+4b+/j6pRV0/ROuNinUNFURAhECEQIRAhECEQIRAhECEQISy/7wMqXRPvHOFOXtPTkPSuEbxSxCrFLAZOOw7/zVWKaHpX24cVnLLJAH+eZ5kk6nnHzaaRz3FzjclOXEDQKw+UQhRjVc3ZZu9nqPwy6TH9D9mOpYV6IY03w9R9JN0ztm+v238lHWS5I8o3K2EbZJllb7vQziZUs/ZDJ2H9ZxUf7Pj7Wnl82ZxnF+jvBCdeJ5dg7efLv2aUlKB/Uf4BK2lUjIhyZhy0nZQfZMeMw/RVH8o+gYKP8A6TPH/wBikld/ePh6J1DRU1hb0tPezpj6rXAvDChI6GrYjXgRwjDY3VGWpLQdG6ePH28E/ooskQ5nVaLsxbS8rAxq0qi56lT5G+VVqdSpMajC6v8AU04cdxoe8e+6VVcPRyabHVOIYqqsbecv/Wp/NkP/AAZY/lGG+IW5au/MA+o+id0bv6A8V53MZ7Mps6luy3Gztn9yxqw9gnVxy9ofm1ri0+B4t0ZEEp6p2PI8u70VWqp+kGdu/qtXOlK6srAFWBBGxBFCPlGyIBFilIJBuFjp8hpL929TujH8a8fiFQDzzoARHz/F8NdSy3b+w7e35uPFO4JRMy/HirEhcUUaamMhsh5yqC1gyWWcP6s4jzA849VqOtDtDmkDqKoa/hex7j7b+C8daaMt/LrZxtkkRAhECEQIRAhECEQIRAhECEQIWWvzxWqh0RFA5FixY+tF/TGYxwl8zIzsBfzNvomtCMsRd2rqbKCiElVSNa24UjXFxS93ZmCIMTNko4/5AbmKlJRSVMojjH2HMqdxbG3M5aq6LvElMNasTiduLchsAAABwG5qY+iUlKymiETOHzPNJJpTK/MUv7R28/cIaFhWYRqqnIAHYtQ57AHQkGF2M4j+liys/e7bsHP2+ysUcGc5nbBK5MkAR8/c65TJz1zPEetK6YU+7MJSzJzaY3o0xiPoRH0vDWZKSMdgPnqk1W68zvzZWL5tJlyJjjJgtF+JvCn8REWZ5RFE6Q8AT5KOJmd4bzKx0mQAABoBQemkfMXvJJJ3WiLrK7cs7u7QnB6y24Z5oTzxDCPjMP8A4dqcs5iOzh8xr6XVOuZnizclsY2iSrK3+lLTXZpa05lWcN9CsZD4mj67H8wR5fym1A68ZHb+eiJQyjIOUrlxPlx01y6Y5XuzFrpWzt+EYpfwVAK/lJHoyjYx9BwOvNTDkees35jgfoful9bDldnGx9U2vCwpOTA45gjzKdmU7HPoQSDUEiG00LJmFkguCqscjo3ZmrNTbNOs58Sll2dASPzKKlD9Oe0ZabCpqV2aIZm/PxHHw8gmrKmOYWdoVVnzGtH2cvxFvDUZha5FmOgA1z1pQVNBEbKeoqpWtLCBfUkEaeKkL44Wk3W3AjZJGvYEIgQiBCIEIgQiBCIEIgQiBCR37dbs4nSqFsIVlJoSASVKk5VBY5Gla6ilCpxPD3VOV8ZAcOfEK5S1IjBa7ZL0u61PkU7scXZT8ghNTyy6iFbcGqZTaVwA8z+eKtGshbq3VPbqupJINPE58znU8gPwry+dTnGgpKOKlZkjHeeJ70vmnfKbuVybMCqWY0CgkngAKkxaUI1WMs7F2aYwoznEQdRXRfyqAvpHzTE6s1NQ6ThsO4be6fNYI2BqvAZQrUd9VQt8wgEgVOw4nYepyi3TRGWRrBuSB5qdlgLlbCw2fu5cuWM8Cqv6QB/KPqbWhoDRsEgc7MSSlnatvslXZpig/lBcfVBCvGnZaJ/h6hWaEXmHikspco+duKbOOqgtjYRj3Qhx1Qhh9RF7DXllTGf9w9UOGZjh2FbuPpazyQdrJOUqb7DFDyEyg/vqg9YSY/B0lLmG7Tfw2Pv4K9QPtIW81Sszx89eFekCnmDKOAo2lLnnd06TdkarfDpM6+Ek04gQ7waq6CqaeB0Pj97FSys6SItW2j6KkSIEIgQiBCIEIgQiBCIEIgQiBCIEIgQiBCIEIgQiBCU9p5lLOyj8ZVOoLDGP0Boo4nKY6SRw5W89PqrNI3NM3z8kqslnNKxgBRveLhM5ZBddTzSKb4i02K8YLqK6LN308V8kqjtzb+rX5jFywjjGm+HaLPIZ3bN27/sPULitkyR5BufRa6Nmk6Tdql+xDey6H9R7v/HCzGGZqKQdx8iCrVEbTDx9EssskkRiYqIyC6ZSPsVSvKXkV3bwjq2Q+pjulpy2qjb/ALh6rsO/pk9hW5j6MkChtlmWYjS20YEGmoruDsRqDHL2B7S12x0XTXFpBHBY6zFlZkfzocLcKjcciCGHIiPmmIUbqeZ0Z8O0cCnocJGB4TeRLxCPKagdLsqj3ZSqN5SKA1jqWmdCVZgfdaC45hazySTU92uI8wAG+oMfR4H9JE154gHzCTStyyOHaVeiVRogQiBCIEIgQiBCIEIgQiBCIEIgQiBCIEIgQiBCUdqE+xxewysenlY9AGJPIQvxWMyUjwOw+RB+is0bgJhdU7HbFC0MZ+nqIxHYq7LC4uS+1zWmOEljE7eUadSTsormf3JAK8UrqyfJGO88hzU4LYWZnrT3VYBJlhAanVmpTEx1P8gNgANo3VPAyCMRs2CTSymRxcVciZRqC3WYTZbyyaYlIruCdCOYOfpHD2B7Sx2xFvNdMcWuDhwWVstrZKo4o65MOB5cQdQdxSMY5z6N5iePuOadZWzAOau7vlGfPXLwyyHc7VXOWtfaxUboDpUVt4TAZ6jpyOq35n7b+SiqniKLINz6LXRq0oRAhJO0N2F6TpYq6ijL7ajOg94VJHGpG4IU4thwq47t/eNu3s9lcpKjozldsVSu28VpGdo5+gJa4WIVyaDNqFXva2ggnYZn0iKrl6Z4DRqVLBFkFytJdEgy5EpG8wRcXxU8X1rG5hj6ONrOQA8gksrszy7mVciRcIgQiBCIEIgQiBCIEIgQiBCIEIgQiBCIEIgQiBC8dQQQRUHIg6GuoIgQkbdmEr4ZsxV4DAacgWUmnWphQ/BKVz82o7AdFdFfIBbQpld93S5IOAZnzMTVmpxJ2zOWgqaAQxgp44G5YxYKtJK+Q3cVbiZRogQiBCq2y7pU2hmICRkDmGA4BhnTlEUsMcotI0HvF12yR7P2myls1nSWoVFCqNlFBnmT1iRrQ0WaLBcucXG5UserxECEQISu8LilTSX8UtzqyUGL4lIKk6Z0rlSsUqrD4KnWRuvMaH871YiqpItAdOShsfZ2Wjh3dphUgqDQKCNGoBmRzNK0NKgGIaXCaenfnaCT2nb0XctbJI3LsOxOoZqoiBCIEIgQiBCIEIgQiBCIEIgQiBCIEIgQiBCIEIgQiBCIEIgQiBCIEIgQiBCIEIgQiBCIEIgQiBCIEIgQiBCIEIgQiBCIEIgQv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AutoShape 8" descr="data:image/jpeg;base64,/9j/4AAQSkZJRgABAQAAAQABAAD/2wCEAAkGBxITEhMSEhMWFhUVGBYXFhgWFxcYFxcdFxUXFxUYGRYYHSggGBolGxcbIjEhJikrLjAuHR8zODMsNygtLisBCgoKDg0OGxAQGy0mHyYtLS0xLy0tLy0vNS0tLS0uLy8tLS0tLS8vLS8vLS0rLTItLS0tLS0tLS0vLS0tLS0tLf/AABEIAOEA4QMBEQACEQEDEQH/xAAbAAACAwEBAQAAAAAAAAAAAAAABQMEBgIBB//EAEcQAAIAAwYDBQUGAgYJBQAAAAECAAMRBAUSITFBUWFxBhMiMoFSYnKRoSMzQoKSsaLBFENTssLRByRjk6Oz0tPwFTRUc+H/xAAbAQACAwEBAQAAAAAAAAAAAAAABQMEBgIBB//EADwRAAEDAgQCCAUDAwMEAwAAAAEAAgMEEQUSITFBURMiYXGBkbHRBqHB4fAUMvEjM0JSYnIVNEOyFiSS/9oADAMBAAIRAxEAPwD7jAhECEQIRAhECEQIXE6aqAszBVGpYgAdSdICbL0C+gVez3pIc4UnS2Y6BXUk+gMRsljf+1wPcbrp0b26uBHgrcSLhECEQIRAhK71vgSjgVccylaVoFGxZqGldgAT+8Ua3EIqUDNqTsB+aBWIKZ0uuw5qvYO0GJgk5AhY0Vg2JSToDUAqSchqDxBIBr0eLxVD+jcMruF9j481LNRujGZpuE8hsqSIEIgQiBCgtVslywDMmIgOmNgtelTHLntaLuNh2rprXONmi66s9oSYuKWyuvFSGHzEehwcLjZeEEGxUserxECEQIRAhECEQIRAhECEQIRAhECEQIRAhECEQIWUvqYZtoMv8MqgA2xMoYt1wsAOHi4mMxjU7pJRTtOgFz2k+31TWiYGR9IdyifdAK5gEcCKiFz6ExtzjQqUVIJsursvdpLBJzFpRyDsamX8THVOZzXp5WWF4yXPEE514H6H381BU0gIzx+XstTGmSxECFzNmBQWJoACSeAAqYELH3Z4yXfzOcTdTt0Aoo5ARh/1DZ6h0juJ07uHyTx7ejYGjgpb0kKQRTIihiOscxpBZuiBxOhT24bUZkhGY1YVVidSUJUsetK+sbOkn6eBknMfPj80pnj6OQtTCLKhRAhLb7vPuVAWhmPUIDoKUxMRqQKjLckDKtRSr61tLFnO/Acz+bqengMrrcOKRWa7y9XYlmbzM2bHqeHIZDYCMsI5Kw9JIbn825JoZGxdVo0Xd3kybQlPK5wOONR4D1DUHRjFzCZHQVPQf4uv5jW/yUVUBJFn4hayNUlKIEIgQiBCIEIgQiBCIEIgQiBCIEIgQiBCIEIgQslazgtU6u7Kw6GWgr8wflGOxkmGtzcwD9PonFN1qcDldMjaaikVJ8UzMyqDorFK7VKrCPpLuursb7Jh2Ztxzs7HNRWWeKaFeqkgdCutCY32C4h+piyPPWb8xz+h+6X1sGR2dux9U/h0qKoX+f8AVp/OW4/UCP5xBVOywvcODT6KWAXkaO0LN2WPmBkLToncikn5iPOlc7dcs0KZdkm8E4cJpH/ClH+cb7AX5qMDkSPnf6pdXi0t+xPYcqkiBCxU20d9NabqpyT4FrhPrUt+am0YHGq3p6ggHqt0H1P5wsnlPH0UQHE6lMpE/CIipcQ6MWUL48xVQNjtEleLg/oBmf4Iv4XIZ65p5XPyI+q6mGSBy10bRJ0QISK2do1rhkL3h9qtJfoaEv6CnOFNZjEFOcg6zuQ+p/lXIqJ7xd2gVA35aganuqcO7cH595/KFn/yCUG5jFu/6/ZWv0EZGjjdPbovIT0JphZTRlrWhpXI0GJTsacdCCIf0dWyqiEjP4KXzwmJ2Uq/FpQogQiBCIEIgQiBCIEIgQiBCIELOdqbPRpc4afdv8yZZJ2FSw6uIz3xDS9JAJRu3fuP3+qY0EliWHiq9meMG8K3I1TTBURwCo2myWz3MtlmjWWcWWpAyYDmVLD1hvhVX+nqGv4bHuP5dTPZ0sZatsrAgEZg5gx9JSFUr9QmzTqa925HUKSPqIhqGF8TmDiCPMKSF2WRpPMLM2Zo+WPCeyBSTmyjloXLBqmnZNKS5p2aaSPREQ/VTH0PAo8tG08yT87fRLa915bcgE8hwqSX39Ow2eaQaErhB4FyEU+hYRBUy9FC9/IE/JSwNzSNHas3ZVAEfLXm6eSFTzGyjhoUbQp+zcjFOeZtLGAfE9GPQhQP1xtPhumsx0x46D6/TyVWvk0DPFaV2ABJNAMyToOJjUJYslel4taCUWok8NDM5twX3d99aDIYxjV7wwHTiefYOzt4927ampRGM79/T7qWwWYbwlosrn6qSaQ8Fct8hcMO6uKIR6KvDI7Mq3ZQfaz/AIZX96bT+f0i38O3yScrj01+i9xH/Hx+i00aNLEQIRAhECEQIRAhECEQIRAhECFDa7MsxGltowINNRzB2I1B4xy9ge0tdsdF01xaQQsfLDS3aXM8667BgfKw5H6ZjUGPm+JULqWYsO3A8x+bp4x4lZmCvK8KiFEW2Va0iJWKaMp72am4rPLHsVl86IxVa9VAPrH06gm6amY/mB5jQ/NJ6lmWVw/NUzIi4oFhZKd2WlHWWSmetFyUnqtD6x83xOm6GpezhfTuOoWhjd0kYcvbRPABJ0AJPprFJjCSAF21tlrblsplyJaEUalWHvMSz/xEx9Pp4RDE2McAAs/M/O8uV2JlGk3as/YBfadP4Wx/4YWYwbUUnh6hW6EXmHj6JFKfKPnTgm7mrx2ZiEQVZjRRz5nYAZk8AYtUVG+plEbPHsHNcuc2Npc5a27bGJMtZYNaZk7sTmzep220j6TDC2GMRs2CRSPL3FxSbtJbMbf0dTkKGbz3VP8AERww6gmEWP4h0MfQMPWdv2D7+iu0MNz0juGyq2eVGFe5XXvVoGkeRyFpuFBa6p262UBqaACpP7xfFRJJ1VPFEBqnXZyxGXKxMKPMONgdVFAFXkQAKjiWj6Bh1L+mp2sO+57z7bJVVS9JISNtgmsXlXRAhECEQIRAhECEQISO972dZndSQKgDGzCtK5hVWutKGpyzGRzopxDEjTuEcbbuIvrsPzwV2mpRI3O46Kibfakz7wNydFI/gwn6wsOMVcer2tI7iPqVY/SQO0F1dsfaRTlOXuz7Vay/VtU9RTmYZUeM09Qcp6ruR+h/hV5qJ7NW6j84J7DdUkuvi7BOUEZTFrgbrqp90/5GKddRR1ceR/geR/N1PBO6J1xtxWaWYVJRwVZdVO3A8wdjHzysopKaQskHse0Jw0tkbmaupsyKrWrtrU17Iv4Zy++GHRkVf3Qxvvh9+aktyJH1+qWYg20gPYn8O1QWU7UWXDNWYNJgwn41GXqUH8HOMx8RUtw2ccND9PbyTXDpd4z3qldlm72cibA43+FCDTnVsIpwLcIW4HS9NUh52br48PfwVmtl6OIgbnRbiNykKIEJL2rH2Scpg/usP5wrxr/sn+H/ALBXKH+8PH0WYDHIAEkmigak8AP/ADc6RhoYHzPDIxclO3ua0ZnbLV3HdPdAu9DNYUJ2Ua4F5cTueQAG9w7D2UceUauO5/OCQ1NQZndnBX7dahKlvMOYUE03J2UcyaAdYuyPaxpe7YC6gY0ucGjishZVJqzGrMSzHiSamnKug2FBHzGtqXVErpHcT/AT3KGNDRwV9TSKJ1UJF1DPnR21ikYxd3Jd5nMJr/dKaqPbYHI/AD8zyHi2eBYUW2qJR/xH19vPkq1ZUBo6Nvj7LVRqUrRAhECEQIRAhECEQIRAhZi9U7u0ljpMAYHmoCMPQBT+blGbxdhjnbNwIt4i/qPQppSOzRFnEKSdPDCFFbVsc2wXTGFpVCZJhDn1Vpr7Lu7LwaznCamTuupl+8g4cV9RnUNqMIxosIhnPV4Hl39np3KvU0okGZm/r91rUcEAgggioIzBB0IO4jYpOqd6XWk4CvhdfK41HEc1O4P0IBFaqpIqlmSQe47lLDM6J12rJW2zTJTYZopU0Vh5H6HY+6c8jqBWMTX4VLSG+7eY+vL0TyCpZKNN+SadkD9pPHuyfq07/KHnw47+k8dv0+ypYmNWnvWnjRpWq15WMTpbSzlXQ+yQaq3OhANIimibNGY37HRdxvLHBw4Kn2fuwyUJenePTFhNQAK4VBIBIFSerGK2H0TaSLINTuSpamfpn34JrF5V0QIS+/bG02SyJTFVCMRoPC6sakA0yBGkVqyn/UQOiva6mgk6OQOK4ui5lk+InHMIoWpSg9lR+EcdzlU5CkdFQRUjLMGvE8T9uxdT1L5jrtyTOLqrrO9rbR93KG5xt0XJAerHEPghFj9R0dOIxu4/Ian6Jhh0eZ5dy+qVSpkYVzUzc269m2oCnE5ACpJPAAZk8hHUNO+V2Vguexc5QBcphd9xNMIaeMKbS6+JvjI0HujXKp1WNjhuAtitJUanlwHfz9O9UJ63/GPz9lpVUAAAUAyAG0aRLV7AhECEQIRAhECEQIRAhECFVvGwrOTA3VWGqkaMOefqCQciYhngZPGY3jQruOR0bszVk50uZJfBNGf4WHlccV4Hiuo5ihODxLDJaU3OreB9+RTuKVkwuN+SmWbCYtXpaop0dtXbFd7N3hgbuGPhYnuz7LalOhzI51G6iNpgWI9I39PIdRt3cvD07lRr6e39Rvj7rURpErXE6UrqVdQynIhgCD1B1jwgEWK9BINwqd3XTLks7Sy3jCihNQMOIihOernUnlSIIKWKC/Ri19SpJJnyAZuCht1/SZZKisxxkVShodwzHwgjhWvKIarEaem/uO15DU/neu4qWSTUDTmUpnX7aG8oSWOQLt1DNQfwwgn+JXXtEwePsPcq8zD2D95uqrT57eadMPRsH0l4RC1+O1jv87dwHspxTQD/ABXH2n9rN/3sz/qiIYzWD/yH5ey66GH/AEhSpbLQvlnPTgcLfVgT9YsR/EFW06kHvHtZcGkgdwsrln7RzV+9lq44y/C3orEg/qENqf4kjdpM23aNfl/KrPw7/QfNO7Becqd5G8QzKnJhtUqc6V3GXAw/gqYp25onAj88lQkifGbOCuROo1ir4mGZapoVWYrgl0RS1AFDZ4R4fE7ZmkZTGaeoqqkNjYSALdlzrvtyTmjeyKG7ja6sWO4J7+ekpfRn55A4V61bpBS/DpOs7vAe65lxFo0YL/n5yT+77qlSc0WrEULtm59dhyFByjSU9LFTtyxNt+cSlssz5DdxV6J1El953vLk5GrORUIvmpxOyjI5ngaVOUVaqthpW5pTbs4nuCmhgfKeqkNovS0TPxCWvsy9ehmEVPVQsZaq+I5XG0IyjmdT7eqZR0UTP3aqsl2B/P4zxclz82qYpRTVNSes93mVMXMZsAuiJlm8UokUzwV8Dciugr7QFf2i9HWVNG8XcS3iCb+XJcGOOcba81s5ThlDDQgEeorGySRdQIRAhECEQIRAhRWmzpMUo6hlOoPLMHkQc6x45ocLOFwvWuLTcJDauzbDORMy9iZU9AJgzA6hjzhBVfD0EmsRynluPf8ANkwjxBw0eLpXaLJPTzSn6qO8B6BKmnUCEc2BVcezcw7D9DYq7HVwu4270vmzl0LhW1GYDAg1BAOYIND1EUxHUU7w/KQRqLgqzdjxa9wtzctv76Sr5Ys1emgZcmpyOo5ER9BppxPE2QcR/Kzs0ZjeWqzarSktS7nCo1P0AA1JJyAGZMSve1jS5xsAo2tLjYbrKXhekyfkKy5fsg+JvjYaD3RzqTWgyGI48592U+g58T3cvXuTeCjazrP1PyUMizAAACgGgG0Zh0l9VadIrKSIiL1EXqUSY5zLjOve5gzLzOuTJj3MvQ9QvIjoPUgkVWdZtDoRmCCQQeIIzB5iLUFS+Jwew2KkuHCztk1uy/ypwWg5bTchT/7AMh8Qy4gUqdlhmNtnIjm0dz4H2Pr8kuqKLL1o9uS0kaBLkQIRAhJL8vnAe6lUMz8R1EsHMdXI0GwzOwZVieKMo22GrzsPqfzVXKWlMvWP7UjkSNSakk1JOZJ4k7mMDUVMkzy95uSmujRlbsraoIq3URKll2gLDOiqeiK4dGXKtNBtL9yu/nI/AhyJrsTmF58gaO6WN1dMNOqNT7ePoh7hTsvx4LXgRr0mXsCFRvW8lkqCQWZskUaniSdlG56akgGtVVUdNHnf9yVLDC6V1gkUy9bU2dVQbBVrTkWetetB0jOy47UbsYAO259kxbRQjcleJfFqX8SMN8SZ+hUqB8ohZ8SzA9dgPdce69NDEdiVds/aUf1spl95D3g9RQN6AGGtNj9LLo+7T27efvZVpKB4/abp1ZrSkxQyMGU7g1HMdeUO2uDhdpuFSc0tNipY9XiIELwiusCFG7JLVmNFVQWJ0AAFSTHhIAuV6ASbBY+3WxrQ4ZqhF+7Thtib3yPkDQblsLi+KmpdkYeoPn2+yd09OIW3P7lNJkxn3OXT3qzhCgkkADMk5AdSYiuSbBQFyllUIBGh4gj6GOHXBsVwXKQLHN1zde4YLouuJkskZGh40r9I9BF9V7dVxjBAdQQfxJWn5lOa9QTzpEvVIu0+B+h4/LxXQciZKjwOUjXKnPkxO1ysMerdwXkZbLIc+AkCWT+AnIJX2ToOBy0IA2uC4r0toJT1uB59h7fXv3o1lMP7jPH3WojSJYlN/wB6d0oVPvHrh90buemw3PKpFDEa5tJFm4nYdvsOKs0tOZn24DdZWTl9SScySTUknck51j5/NI+Vxe83JT7KGtsFcWaIqlqhLVxOtgXUgbZmnpHccDnnK0XPYjJbUqxY7rnTsyDKT2mFHPwocx1am2TCNJQ/D0j7On6o5cft6qtLWMZozU/JaawWFJK4UFNyTmWPFjuf5AAZARrooWRMDIxYBKpJHPOZxVmJFwiBCznadKTZLnykOteB8LAeoBP5YQ47GSxj+AJv4/x80xoHDrN4r1XXDCeaWPorKQtdmUBliM1I7rKXMQo5kiPA9dh6rKry2xymwtvwamgdfxD6ipoRDOhxOald1DpyOy9exkos4LRXRfKzfAwwTB+HZh7SHccRqOlCd1Q4jFVtuzQ8Rx+4SmemdEdduaaRfVdECFmO0tsxuJC+VKNM5tqi+go3UpwMZv4gr+jZ0DDqd+7l4+nemdBD/wCQ+Cq2eVGJe5XHuV6WkVyVWc5H9GBbExrTyjZeLU3bnsMhTOp0hDco8fzl+HhaO6sAiIyvF7AhECEqvbtHZLMwWfPRGOeEnxU40GYHOLUFDUTi8bCQumsc7YK7Y7XLnIJkp1dDoykEH1EQyRvidleLHtXhBGhUjLHIK9BVeakSNKlaUutUgEEHQ5RaikLSCDqFaY6+i0XZ28DMllXNZkuisd2H4H9QM+YaPo+G1gqoA/jse/77pNVQ9E+w24KK3dnhMmNN71wWpkQpCgCgVcgQNTSpzJ4xxWYVDVvzyE8tD9l1DWOiblaB+eKgHZZd5z/lCD9wYqD4epRxd5j2Uv8A1KXkPn7qeX2Zk/iaY/V8P/LCxZZg1Ez/AAv3kn6qJ1dMePyTCyXbJlmsuWqn2qeI9WOZ9TDCOJkYsxoHcLKu+R7/ANxurUSLhECEQIRAhQW2yLNQo4yPzBGYIOxBzjiSNsjSx4uCumPLHZm7rJ22zTbOTjzTaYPLT3/YPXLShzoMXiODzQ3dH1m/Md/v6JzDUxyix0P5su5VojOOYpHRqbvYjyqPKo5hjoLtoVC0LvoQagjIg7EEaGLlPM+J4ew2IU4aHCztlo7hvjvPs5n3gGR0EwDemzDceo3A3uGYk2rZro8bj6js9EmqqUwm42TW12gS0eY2iKWPRRUwyc4NFzsqjQXGwWKsoY1ZvMxLN1Y1NOVTlypHzKtqTPM6Q8T8uHyWhyhjA0cEykrC5xVZxVlTERURXzT/AEp3rapk+Vd9kD1ZA7iXXE1WIAJGiime2YjTYHT07InVU9tDYX4fdTwNaBmcqfZDsteNjtEkmfKl95UmQ0xiZirQzPCBSoB1GkT4hiFFVQuAYTb/ACA2PDVeySMcNl9Os095zMJbIiqSKupYtQ0JADLQVHOvKF2G4RHU/wBx9j5e6rPbkaHEbo/phSZ3U0qSQSrpUA0BJBUklTQE6mtDpkDWxDDhTPIY669yEtzhfOb3/wBH0m0BbVLtM+Y1pcEPgDr46kMw8JVAMuWUNqfGpYCYXxtAYNr224De59VO2ct0tsrP+j66LVd1pnyLRTuHlmYJgP2eJWVRmfKxDZg8BrSIsWqaeugZJF+8G1uNiD5jRErmyNBG63EufMBfvChGI93hBFEoKYqnNq10y0hEWMNsl9tb8+zsXDY7rw2mPejUvRLlzWPQLLoCy5uyf3VoRvwue7b858BpuceEdGaNH8P1XR1HRnZ3qNvZRVkeeK/ELZRuElRAhECFWt1vlyVDTGoCaDIkk8Aqgk+giOWaOJueQ2Hau2RuebNF1LZ56uqupqrCoP8A+HTpHbXBwBGxXJBBsVJHq8RAhECEQIRAhKLV2ektmlZR/wBnQL+ggrnuQAecL6rC6ao1e3XmND9/FWY6uVml7jtVF+z84eWYjcirJ9atX5CE8nwywnqSEd4v9QrIxAcW/NRG5bVwk/7x/wDtRWPwzLfR4+akFdFyP54qP/0C1HXuf94//bjtvw3JxePI/Zdf9RjGwKnldmZtQTOVCCCMCksCNCGJA+akcajKL9JgQgkEnSG45C3vooZcQztLcvmr3aubSSF0xui/Kswj1CEesXMXl6OjeRx089PS6gomZph2apLZxHzl6bPKmadSIw26jDLpfelrQhZTO6GacKmXiDVAxeZfLkpzMWYI3Al4AOXXXbltxXQjXVnns0/EiBMJCTHdPFNTAWQS3B0DNuPa6x49gbFZxvfUAHY31uO0Dh2KN8dgr1ixLNKNjmVxzFmsEwoCwAkilDkNMtBmYgkyujzNsNhbW5/3fnkoHDRVrTd0xGYyxiUkkAEBlLGpGdARUncUyFN4miqWkC5sfl8tVYiqAG5XBcybBPr3mFQyBjLV28zlWUYytQq5nSpz2pQj54z1SSQbXPZe+l9z5e3ks7XDKNkzFmZmlTGZlZFIZEb7NiwFagirUIyOWpip0gAcwC4J3O+nvxVa/BVJ9kYyWlzitoxFqh1VVKliVUgAjwig0zpWJmSASB8d225am9vqpGb6JdLtuM0oVOZFaEMAaYlI1XTgcxlmItdBbt/Nj2q8wABXJtjZVDHSLktA9kecrlszXOyqOS8LnBdOC4tiEqaGhpkeB2PoYkp5TFI144EHyXgAcCCtvZZ4dEcaOqsPzAEfvH1EG+oWdIsbKWPV4qF6XqkkUPic+VBqeZ9leZ+poDWqquKmZnkPue5TQwPlNmrI2ye7sZs050PwoupC8BlUnU+gAw1dXy1smu3Afm5TyCJkLbDzWvuOzlJEtWFGpiYcCxLEehNI3lNEYoWRngAPIJDM8PkLhzV6JlGiBCIEIgQiBCIELNP2kdZrgywUV2SgycYWK4qk0apFaZZHU0zRzY2yGpMMjbAcfDlyTBlAXxB7TqntitsuauKWwYb7EcmU5qeREOY5WSND2G4PJUXscw2cLKxHa5RAhZ/tYfuRzZvUAL+zmEPxEbUo/wCQ9CmGHf3D3fUJYmkYQpid1BNaO2hSNCmFhYri2hgKGQx9JwUZnbmypcLQwmb4EyOHM4iAcwBUrQjTc5imYqmMZe0+nuu3i60FimhlBBBB0INQfUQukaWmxVGQK3ESiRAhczHCgliABmSTQDqY9AJNghZ43ytpmmRIqyKMU2aMhQ5KiHUljXxaUBoa5hmaJ9NEJZtCT1W8e893LnvpvcNM+JodILX2HHv7F1Nl0OQ005Ryx/FWGEEKSZbGZcJ0i7JWyPZkOy5bC1rsy5kJFBxXryu54jlq8YtFcs9UssouwVUQKSxAAw+EVJ6R9PpXD9Mxx/0j0SKZpMzgOZS68e0ZNVkCg/tGGf5UP7tw0IMKK7Ho4+rB1jz4ff07Vcgw9ztZNByVW7rJiJYkksakk1JPMn/zaEMYfVvzyG5VqVwiGVosFNb7uUgAkihB8JKnwmozXPUA+kRVDHUrw9m42/PzzUTZc2hVG0WJTmVBPE5n1JzMUv19S43MjvMqdmUcAoZM6ZKP2bstNq1T1Q+H1pXmIYU2L1URvnJHI6/fyXb6aKQajyWwue3d9KDkUYEqw2qOHIih9Y3FJUCohbKBa6RzRdE8tV2LCiRAhECFVtd4ypZo8xVJzC18R6KMz6CI5Jo4xd7gO82XbI3P/aLrJ3xPktN7yXjIcgOO6m5NkobNKYSAAeFAdyRksa/TTnpYZG5huL7js7R8wmtIZI25HjTgvZViNQykqw0ZSQelRty0hTRTTxuzQuI/OI2U8jmOFnC6vyr6nyspiiYOIoj/APSx/SI0cWOuZpUM8R7H38FTdQtfrGfNMbP2gs7eZ+7O4meEDliPhJ6Ew4gxCmm/Y8X5bHyKqPpZWbt+qp9q6UkNsWZR+ZcQ+iQt+IhelB/3D0KsYd/cI7PqEtTSMIUxO6gmrEjSpGlTC3Nhw7ReFbII+j4KMwNzZlBJl51prrFF7tFI42C9vO6XdS9nmNKnDMFTRZnuzF0bkxBI6VB9pqpjHZZm5mfMdoO47uPzVdkkbX/1G5m8R7JFcPatw7JbJjgDLEspSysCQwdEWv6RkQY0zMEoJetqAdRY6fO6vVuGXY2Sk1B4E+Vr28b6q3ffaVqp/Q5juAauXlhAQCPCodcQJz8RFBlSsSf9BoGEWDnd59rKCkwyR2bp+rppxN+fd2aKlfl9mbKaWsgLjBDPMmNNahFGCBgBLqMqjbYZEMooKeBtoYw3t4+e6no8KySh8r72NwB2bX/PFNv9H9jpZmmbzXb5IcAHSoY+sY3Hpi6qyf6QPnr9R5KHFpc1SRyAH1+qeTrNWFTZLKmySyr/ANEjvpVL0ykEqkc5rrjPdVbTEzFPGtBdFlSZZZAmIrgorUZQR4hi0O+cfT6Zg/TsY4f4gfJI5nESuIPEqpbOzS6yXKn2Xqyn1PiX5kDhC6qwOnm1Z1T2beXtZWYq+RujtQlyPMkMFmqVJyB1VvhbQ9DQ8oz81JU0Ju4XHMbfbxVzPHOOqdeStNasUKamodLuuRFlVa0ywwzJy9lmX+6RWKjHFv8AAK7aFFdcuRjWXPViSQEmGZMoScgrriw1OxpQ6UBpi12Dy0MxDHxgP8wfO9j+DkoqkTtbmY7RbGRJVFCooVRoFAAHQDSNYAALBKSSTcqSPV4iBCR9pbxdMMuWcJcEsw1VRQUHAknXYA6GhhTi+IOpIhk/c7bs7VdoqcSuJdsFnbNKGfPMnUk7kk5k8zGEnlfI7M8kntTh1miwTCzFSAVII4g1HDURUfcGxVZzles8wDWHOHTtZuq72kqjeMzGwVAWY6KNTx6DmchFt8bquTJELn071PERE3M8pndXZ9Uo86juKEAeRDrkD5jX8R4ZAZ10dBhUVKMx1fz9uXqqFRWOl0Gg/N1J2plVkYhrLZW9K4WPorMfSJcVi6Wke0cr+Wq5o35Zh5JFZzHzZ6bvCnaTWOA6yjD7KP8AosddIu+lViTZqRG6RQvkurqLEBKrk3WL7cXYEdbUoyYhJvXRHPXyn8kaj4frb3p3d7fqPr5p1hNSdYDx1HfxH1/lK5doQDaNVcJk6NxKo2m2d54ZYxH3aGg4k6AQAF2gUjQ2OxcV9D7KJSx2fmgb9Xi/nHzrFDesl/5EeWiy1W7NO89p9U1pFFV1wwj0LoKtOMStUrAlVuY0IXzHJebHJR6kiL9JCZZWxjiQFaBytLjwW3kSgiqg0UBR0AoI+orPE3UkC8XE6UrKVZQynIhgCD1B1jwgEWK9BI1Czt43EyVaRVl3lk1YfAx1+E86HICM7iOAMku+n0PLge7l6dyYQVv+MnmkNocsMSGjioB00PiRgdqihBFQeYjKNZ0T8koNuI2Ph2/myZhgIu1MLPcsydLDo8tkcEHEGUjMqylRiBIIIPi2MaSPAGOyyQy6bjTX1GvgqTq/Jdrm6rYSEIVQTiIABJ1NBmT1jVJQV3AhECFWtlglTad4gYitDoRWlaMMxWg+QiOSGOUWe0HvF12yR7P2myyF4S5DTCqSxglmlWqxZgaE1apwg5DiQT7JjH41UxRuMFO0DmQAD3Aj5+XNNqaOQtzvJ12U6WkVKjVaV4Cugrx5dOIjMmM2upcq5Bd2EuWKsfkBuzHYQxw3D5aqTKzQcTy+/ILyR7Ym5nLS3XdqyQaeJ287nVuA5KNl/ckk/QKWljpmZIx7nvSeWZ0puVeiyolHPkq6sjCqsCpHEEUI+UeEX0K9BsbhYmQGQlH8yEq3MjemwIow5ER81xClNPO6PkdO7gtA14kYHDimUloVuCgeFZUREVCVIBHK4XsCFFa7MkxGluMSsCGB3B/aO45HRvD2GxGq9a4tIcNwsI3Zc2eYTMVp0v8AAwUtQe+i/i96lMq+GtI3uF4zSzC0pDX9u3gffXvTv/qPTts42PyP5/CuSbF3mJZUsorGsyaVKgClCQWHiNBQUrTKtBFuvxmnpozkcHPOwBvr224evBQPnDBe9zwtr5rYyUUKoWmEABaaUAyp6R81cSXEu3SpdGPEKN2joBdgKlPeJ2BWGBR3PI720L7Mv7RuuYlj9XiHwGNT8O0ueYzHZvqft9FxWyZIsvErXO4GpA6mkbRJl4kxToQehrAhdwIRAhJr4uITSZkshJhpXKqvTIYhxpliGelagAQur8Miqxro4bH35hWqerdDpuOSl7P3e8lGWYVJZy1FJIUYVWgJAr5SdBrElBSupoBEXXtdc1MwlfmAsmkXVXRAhECEQIWTXs4ZSFpk77OWpJwL4yEFa1YkDIaUPWM+3AIekMkriRe9tvM/wmRxBxAaxtik1kVgFRVq7tktSas1SRiNSQM8zWiryjNNhdW1OWIWudOQH2Hme0pi7LEzM47Lb3TdyyUpXE7Zu2mI8hso2H7kkneUtLHTRCNm3qeZSGaV0rsxV6LKiRAhECFnO09iwkWhdKBZnT8L+laE8KHILCDHaDpoumYOs35j7b+aYUM+U9Gdj6qhZ5sYR7Uwe1XpbxA4Ks5qnVojsoiF1WPF4vYEKKdIDUqWBGmFmX50OfrHTXlv8IUZsanzFn5Mxw+qiin1EddKR+2w/Oe6LqwTEaFwzR0AugFWmzIka1TNal1qnU/yGZJOQAG5JyAi5BC6RwY0XJ0VloDRcrTXFd5ky/F53OJ96GmSg8AKDnmd4+k0NI2lhEY8e/j+ckkqJuleXcOC57Q3Z38vIAuhxJXc0oVrsCMuRodoK6lFTCY+PA9qKabon5uHFYsSEbVF9VFQRkQQRkQcqbR8+eZYnlpJBHatECHC6uSJbL5GdeSOyj9KkAxKzFauM9WQ+Jv63Vd8UR3aFfkXraU/EJg4OoB6BkAp1IaGlP8AEkzdJWh3dofb5Kq+iid+3ROLuv2XMIRh3bnIKxyY+42jdMjkco0lHiVPVf2zryO/38FQmpZItTqOaaxfVdECEQIRAhECFFa7OJiPLbyurKaa0YEH6GPHNDgQV60lpuEusF1SrNims9TTN5hUBV1IGgUZVJ1OVTkKU6SggpGnox3k7qeaokmIB8gobT2jXSVLZ+beBPmQW/hpzinU47Sw6A5j2beftdSx0MjtXaJdOvq0nRkQe6ni+bEg/IQnk+JZSf6bAO+59laZQR8SSqbXjaD5pzn9K/3FEVTjladnAeAVgUUH+n1TjsuZrl5jTGMsVRQxqGavibP2aYddcVdBGlwiSpli6Wd177CwGnPQcUtrWxMdkYO9aB1BBBFQciDoeIhsqSx153ebO2VTKY0U64SdEY/s2+hzzbF4zhJiJmiHVO45fb0TqlqRKMrv3eq9kzozLmqV7FbSbEJaoC1TLMjghRlq7xx5ZeWRjjyyLLwvHtkWXDTI9DV0GqCZNiQNUrWKjabQACSaAak6CJ2MJNgrDGJp2fuokifNBH9mhyI99hsaaLtqczRd1g2F/p29LIOufkPfn5c0trKrP1Gbeq0UPkvRAhZvtFdRBM+WK/2ijX41HGmo3GYzFGQ4zhf6hvSxDrj5j3HDy5JjRVWTqP2S2zuCBGFeCExeFawiIrqG9lBPsoYEEVB2MTxOdcFu6kbJzV66b1eWRLnEshoFcmrKdAGJ8ynTEcwdag1G1wrFXSWhn34Hn2Ht9e/ehU0otnj8QtLGhS5ECEQIRAhVbxtySUxt0VR5mJ0UDjkegBJyBiGedkEZkedApI43SOytWUnzpk5g006GqoPInCntN7xz1pQGkYXEsWmqTl2Zy9+fonMUDIRpvzUqyoSFy6LlzMAj0L1qhsdiadMwLkBm7eyOXvHb550oXuE4aap+Z37Bv29nvyXlRUCFnadltJElUVUUUVQAANgNI3gAAsEhJJNypI9XijcI4ZDhYeVlNCMxow6HQx4QDoV6LjVZm8bjeVVpVXT2dXXpX7wfxZfirlmMRwDNeSn/APz7e38JnBXA9WXz91RkWoHQ6ZHkRqCNjyjJywOjdleLHtV4tBFwrST4rlijMakE6Ocq4yL3vo8yrzIuWnx7kXoYonnx2GKQRqqZxZsCAsx0Vcz14AczQc4vUtDNUOyxtv6eJXTiyMXcbJ5dNw4SJk6jMDVUGaqRoT7Tb8BlTMVja4bhEdJ13av58B3e/oldRWGTqt0CfGHCpLNWDtVUKZ0orUAkocQGVTVaYh0GKEseOQZzHKC0gkcxp2/ZX34e+12G48k/stqSYuKWwYaVBrnuDwPKHDHteMzTcdipOaWmxCmjpcrOXtcjKTMkCoObSx9WT+a76jPJs/iuCiovLDo7iOB9j6/NMKasyjJJtzSyRagfTIjQg7gg5g8jGKmgfG7K8WPamJaCLhMLI4Jzi9h7G5usq0oIGi8vaWhWlAQRQjjxENa1sYb1UU5dfVN7gnl7PLLEkgFSTqcDFMR5nDX1jVUkplgY87kA/JLJ2BkjmjmmEWFEiBCIELMX02O04ToiKAObElj6gKPQxm8ZeXzMiO1r+JuPlb5pnRDLGXDe68my1AyhHW07Wt0U7XFxVZp0JcqmDFzY5Dz2pL8oyZz5V4ge03Iab0yq8wzBpKkhz9Gc+fd77KKaobCLbnktXYbGkpAiDLUk6sd2J3P/AJpG6iiZEwMYLAJO97nuzO3VW875lyfD55nsLqK6Fjoo65nOgNIr1ddDStvIfDifBSQ075T1duazVtvOdN8zYV9hCVHq3mbhsD7MZSrx2ebSPqjs38/ZN4aGNmp1Pb7Jz2OkBZTkAANMNKCgoqqh/iVo0OCtIpA5x1cSfnb6JdXuvLbkE+hsqSo2+6ZM01dfF7a+FstMxqORqOUQT0sM4tK0H857qWOZ8f7Sk8/s5MX7uaGGwmDCfV1y/hhFP8NxO1icR36+31V5mIn/ADb5Kq92Wpf6rF8DpT+MqfpCx/w5Uj9pafH3CnFbCd7hcf0G1f8Ax3/XJ/7kRf8Ax+s5DzC6/Vwc/kVKl0WlvwKvxuPpgDRZj+Gpz+9zR5n29VGa+IbAlXbP2Z/tZpPuoMA6Fqlj1GGG1P8AD9NHq+7j5DyHuqz8Qef2i3zXsm9ZFnmzJHdiWilQZgzBJRWJmbjJh4jXepEXf1tNBN+m0bppwGvDsKjMEsjOl39U/BrmIYKovYELC3jZ+7nTU94uvMTDi+QJZfyxhMbg6KrJ4O19/mtBRyZ4R2aLiSrK2NGKNxXccCDkwz0NYpUmITUrrxnw4Hw/Cu5Y2SCzgtHdN+hyJc0BZh0I8j9K+VvdPoTnTZ4disVWMuz+Xt+XSeopHRajUfm6dQ1VRUbwumVOzZaNoHXJuWY8w5Go5RXqKWGobllaD+c91LHM+P8AaUomdn5y/dzFYbBwVPqyggnoohJJ8PNBvC8jvF/ZXW4gD+9vkuUuG0OaTHRBuULO3piVQDzNehgjwJzj/WfpyHv9l66vaB1G+a0Vls6y0VEFFUUG/wAydTzjQsaGNDW7DRLXOLiSVLHS8RAhECErva6O9ImI2CYBhqRVWAJIBFQcqmhB3OsUa2gZVAEmzhsfzdWIKgxabhLDclpORMoDjiY/TAP3hQ7AHuPWl0/4/dXP17Bs1WrJ2aQZzXMw+zTDL/SCSehYjlF6lwWlgNyMx7fbb1VeWukfoNO73TtEAAAAAAoAMgANABDdU0ivq+GxGVJNCMnfXD7q8W4nQaZmtEeLYuKUdHHq/wBO/t5DxPbepaXP137eqTS7OAPqa5kk6kk5kniYw8s75HFzzcnmmgcBoFDaqKCeArlrlwjqJrpHBrdzopA7S5Wzuqy91JlyzqFGKmhY5ufViTH06GMRRtYNgAPJZyR+d5dzVuJFwsze3aAtVJBoN5mteUvb83yrWoQYnjTYCY4dXcTwHufT5JlS0ObrSbcld7KMe4IJJwu4qSSTiOPMnM+beL+FSulpGPebk39Sq9Y0NmIHZ6JzDBVVSvG9Jckyw5PjNBT8IGrtwUEqCdsQ2qRDLPHEWh5tmNh3qRkTnglvDVXYmUaIELD3t/7mf8a/8qXGFx3/ALx3cPRP6L+w3x9SpbpvNrOaEFpW6jMp7yDhxT1GdQ1nC8aMVopzdvA8R9vRRVVGJOszf1WwkzVZQykFWAIIzBB0IMbAEEXCTEEGxSLtVZfJOH4fA/wsfCedGy/OTtCTHqQzU/SN3br4cffwV6glyvyHj6pXKEYJyZOXNokAiO45HMcHNNiF6119CnnZ68y4MqYazEFQfbXTF8QqAeoOWKg+hYViAq4ut+4b+/j6pRV0/ROuNinUNFURAhECEQIRAhECEQIRAhECEQISy/7wMqXRPvHOFOXtPTkPSuEbxSxCrFLAZOOw7/zVWKaHpX24cVnLLJAH+eZ5kk6nnHzaaRz3FzjclOXEDQKw+UQhRjVc3ZZu9nqPwy6TH9D9mOpYV6IY03w9R9JN0ztm+v238lHWS5I8o3K2EbZJllb7vQziZUs/ZDJ2H9ZxUf7Pj7Wnl82ZxnF+jvBCdeJ5dg7efLv2aUlKB/Uf4BK2lUjIhyZhy0nZQfZMeMw/RVH8o+gYKP8A6TPH/wBikld/ePh6J1DRU1hb0tPezpj6rXAvDChI6GrYjXgRwjDY3VGWpLQdG6ePH28E/ooskQ5nVaLsxbS8rAxq0qi56lT5G+VVqdSpMajC6v8AU04cdxoe8e+6VVcPRyabHVOIYqqsbecv/Wp/NkP/AAZY/lGG+IW5au/MA+o+id0bv6A8V53MZ7Mps6luy3Gztn9yxqw9gnVxy9ofm1ri0+B4t0ZEEp6p2PI8u70VWqp+kGdu/qtXOlK6srAFWBBGxBFCPlGyIBFilIJBuFjp8hpL929TujH8a8fiFQDzzoARHz/F8NdSy3b+w7e35uPFO4JRMy/HirEhcUUaamMhsh5yqC1gyWWcP6s4jzA849VqOtDtDmkDqKoa/hex7j7b+C8daaMt/LrZxtkkRAhECEQIRAhECEQIRAhECEQIWWvzxWqh0RFA5FixY+tF/TGYxwl8zIzsBfzNvomtCMsRd2rqbKCiElVSNa24UjXFxS93ZmCIMTNko4/5AbmKlJRSVMojjH2HMqdxbG3M5aq6LvElMNasTiduLchsAAABwG5qY+iUlKymiETOHzPNJJpTK/MUv7R28/cIaFhWYRqqnIAHYtQ57AHQkGF2M4j+liys/e7bsHP2+ysUcGc5nbBK5MkAR8/c65TJz1zPEetK6YU+7MJSzJzaY3o0xiPoRH0vDWZKSMdgPnqk1W68zvzZWL5tJlyJjjJgtF+JvCn8REWZ5RFE6Q8AT5KOJmd4bzKx0mQAABoBQemkfMXvJJJ3WiLrK7cs7u7QnB6y24Z5oTzxDCPjMP8A4dqcs5iOzh8xr6XVOuZnizclsY2iSrK3+lLTXZpa05lWcN9CsZD4mj67H8wR5fym1A68ZHb+eiJQyjIOUrlxPlx01y6Y5XuzFrpWzt+EYpfwVAK/lJHoyjYx9BwOvNTDkees35jgfoful9bDldnGx9U2vCwpOTA45gjzKdmU7HPoQSDUEiG00LJmFkguCqscjo3ZmrNTbNOs58Sll2dASPzKKlD9Oe0ZabCpqV2aIZm/PxHHw8gmrKmOYWdoVVnzGtH2cvxFvDUZha5FmOgA1z1pQVNBEbKeoqpWtLCBfUkEaeKkL44Wk3W3AjZJGvYEIgQiBCIEIgQiBCIEIgQiBCR37dbs4nSqFsIVlJoSASVKk5VBY5Gla6ilCpxPD3VOV8ZAcOfEK5S1IjBa7ZL0u61PkU7scXZT8ghNTyy6iFbcGqZTaVwA8z+eKtGshbq3VPbqupJINPE58znU8gPwry+dTnGgpKOKlZkjHeeJ70vmnfKbuVybMCqWY0CgkngAKkxaUI1WMs7F2aYwoznEQdRXRfyqAvpHzTE6s1NQ6ThsO4be6fNYI2BqvAZQrUd9VQt8wgEgVOw4nYepyi3TRGWRrBuSB5qdlgLlbCw2fu5cuWM8Cqv6QB/KPqbWhoDRsEgc7MSSlnatvslXZpig/lBcfVBCvGnZaJ/h6hWaEXmHikspco+duKbOOqgtjYRj3Qhx1Qhh9RF7DXllTGf9w9UOGZjh2FbuPpazyQdrJOUqb7DFDyEyg/vqg9YSY/B0lLmG7Tfw2Pv4K9QPtIW81Sszx89eFekCnmDKOAo2lLnnd06TdkarfDpM6+Ek04gQ7waq6CqaeB0Pj97FSys6SItW2j6KkSIEIgQiBCIEIgQiBCIEIgQiBCIEIgQiBCIEIgQiBCU9p5lLOyj8ZVOoLDGP0Boo4nKY6SRw5W89PqrNI3NM3z8kqslnNKxgBRveLhM5ZBddTzSKb4i02K8YLqK6LN308V8kqjtzb+rX5jFywjjGm+HaLPIZ3bN27/sPULitkyR5BufRa6Nmk6Tdql+xDey6H9R7v/HCzGGZqKQdx8iCrVEbTDx9EssskkRiYqIyC6ZSPsVSvKXkV3bwjq2Q+pjulpy2qjb/ALh6rsO/pk9hW5j6MkChtlmWYjS20YEGmoruDsRqDHL2B7S12x0XTXFpBHBY6zFlZkfzocLcKjcciCGHIiPmmIUbqeZ0Z8O0cCnocJGB4TeRLxCPKagdLsqj3ZSqN5SKA1jqWmdCVZgfdaC45hazySTU92uI8wAG+oMfR4H9JE154gHzCTStyyOHaVeiVRogQiBCIEIgQiBCIEIgQiBCIEIgQiBCIEIgQiBCUdqE+xxewysenlY9AGJPIQvxWMyUjwOw+RB+is0bgJhdU7HbFC0MZ+nqIxHYq7LC4uS+1zWmOEljE7eUadSTsormf3JAK8UrqyfJGO88hzU4LYWZnrT3VYBJlhAanVmpTEx1P8gNgANo3VPAyCMRs2CTSymRxcVciZRqC3WYTZbyyaYlIruCdCOYOfpHD2B7Sx2xFvNdMcWuDhwWVstrZKo4o65MOB5cQdQdxSMY5z6N5iePuOadZWzAOau7vlGfPXLwyyHc7VXOWtfaxUboDpUVt4TAZ6jpyOq35n7b+SiqniKLINz6LXRq0oRAhJO0N2F6TpYq6ijL7ajOg94VJHGpG4IU4thwq47t/eNu3s9lcpKjozldsVSu28VpGdo5+gJa4WIVyaDNqFXva2ggnYZn0iKrl6Z4DRqVLBFkFytJdEgy5EpG8wRcXxU8X1rG5hj6ONrOQA8gksrszy7mVciRcIgQiBCIEIgQiBCIEIgQiBCIEIgQiBCIEIgQiBC8dQQQRUHIg6GuoIgQkbdmEr4ZsxV4DAacgWUmnWphQ/BKVz82o7AdFdFfIBbQpld93S5IOAZnzMTVmpxJ2zOWgqaAQxgp44G5YxYKtJK+Q3cVbiZRogQiBCq2y7pU2hmICRkDmGA4BhnTlEUsMcotI0HvF12yR7P2myls1nSWoVFCqNlFBnmT1iRrQ0WaLBcucXG5UserxECEQISu8LilTSX8UtzqyUGL4lIKk6Z0rlSsUqrD4KnWRuvMaH871YiqpItAdOShsfZ2Wjh3dphUgqDQKCNGoBmRzNK0NKgGIaXCaenfnaCT2nb0XctbJI3LsOxOoZqoiBCIEIgQiBCIEIgQiBCIEIgQiBCIEIgQiBCIEIgQiBCIEIgQiBCIEIgQiBCIEIgQiBCIEIgQiBCIEIgQiBCIEIgQiBCIEIgQv/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AutoShape 10" descr="data:image/jpeg;base64,/9j/4AAQSkZJRgABAQAAAQABAAD/2wCEAAkGBxITEhMSEhMWFhUVGBYXFhgWFxcYFxcdFxUXFxUYGRYYHSggGBolGxcbIjEhJikrLjAuHR8zODMsNygtLisBCgoKDg0OGxAQGy0mHyYtLS0xLy0tLy0vNS0tLS0uLy8tLS0tLS8vLS8vLS0rLTItLS0tLS0tLS0vLS0tLS0tLf/AABEIAOEA4QMBEQACEQEDEQH/xAAbAAACAwEBAQAAAAAAAAAAAAAABQMEBgIBB//EAEcQAAIAAwYDBQUGAgYJBQAAAAECAAMRBAUSITFBUWFxBhMiMoFSYnKRoSMzQoKSsaLBFENTssLRByRjk6Oz0tPwFTRUc+H/xAAbAQACAwEBAQAAAAAAAAAAAAAABQMEBgIBB//EADwRAAEDAgQCCAUDAwMEAwAAAAEAAgMEEQUSITFBURMiYXGBkbHRBqHB4fAUMvEjM0JSYnIVNEOyFiSS/9oADAMBAAIRAxEAPwD7jAhECEQIRAhECEQIXE6aqAszBVGpYgAdSdICbL0C+gVez3pIc4UnS2Y6BXUk+gMRsljf+1wPcbrp0b26uBHgrcSLhECEQIRAhK71vgSjgVccylaVoFGxZqGldgAT+8Ua3EIqUDNqTsB+aBWIKZ0uuw5qvYO0GJgk5AhY0Vg2JSToDUAqSchqDxBIBr0eLxVD+jcMruF9j481LNRujGZpuE8hsqSIEIgQiBCgtVslywDMmIgOmNgtelTHLntaLuNh2rprXONmi66s9oSYuKWyuvFSGHzEehwcLjZeEEGxUserxECEQIRAhECEQIRAhECEQIRAhECEQIRAhECEQIWUvqYZtoMv8MqgA2xMoYt1wsAOHi4mMxjU7pJRTtOgFz2k+31TWiYGR9IdyifdAK5gEcCKiFz6ExtzjQqUVIJsursvdpLBJzFpRyDsamX8THVOZzXp5WWF4yXPEE514H6H381BU0gIzx+XstTGmSxECFzNmBQWJoACSeAAqYELH3Z4yXfzOcTdTt0Aoo5ARh/1DZ6h0juJ07uHyTx7ejYGjgpb0kKQRTIihiOscxpBZuiBxOhT24bUZkhGY1YVVidSUJUsetK+sbOkn6eBknMfPj80pnj6OQtTCLKhRAhLb7vPuVAWhmPUIDoKUxMRqQKjLckDKtRSr61tLFnO/Acz+bqengMrrcOKRWa7y9XYlmbzM2bHqeHIZDYCMsI5Kw9JIbn825JoZGxdVo0Xd3kybQlPK5wOONR4D1DUHRjFzCZHQVPQf4uv5jW/yUVUBJFn4hayNUlKIEIgQiBCIEIgQiBCIEIgQiBCIEIgQiBCIEIgQslazgtU6u7Kw6GWgr8wflGOxkmGtzcwD9PonFN1qcDldMjaaikVJ8UzMyqDorFK7VKrCPpLuursb7Jh2Ztxzs7HNRWWeKaFeqkgdCutCY32C4h+piyPPWb8xz+h+6X1sGR2dux9U/h0qKoX+f8AVp/OW4/UCP5xBVOywvcODT6KWAXkaO0LN2WPmBkLToncikn5iPOlc7dcs0KZdkm8E4cJpH/ClH+cb7AX5qMDkSPnf6pdXi0t+xPYcqkiBCxU20d9NabqpyT4FrhPrUt+am0YHGq3p6ggHqt0H1P5wsnlPH0UQHE6lMpE/CIipcQ6MWUL48xVQNjtEleLg/oBmf4Iv4XIZ65p5XPyI+q6mGSBy10bRJ0QISK2do1rhkL3h9qtJfoaEv6CnOFNZjEFOcg6zuQ+p/lXIqJ7xd2gVA35aganuqcO7cH595/KFn/yCUG5jFu/6/ZWv0EZGjjdPbovIT0JphZTRlrWhpXI0GJTsacdCCIf0dWyqiEjP4KXzwmJ2Uq/FpQogQiBCIEIgQiBCIEIgQiBCIELOdqbPRpc4afdv8yZZJ2FSw6uIz3xDS9JAJRu3fuP3+qY0EliWHiq9meMG8K3I1TTBURwCo2myWz3MtlmjWWcWWpAyYDmVLD1hvhVX+nqGv4bHuP5dTPZ0sZatsrAgEZg5gx9JSFUr9QmzTqa925HUKSPqIhqGF8TmDiCPMKSF2WRpPMLM2Zo+WPCeyBSTmyjloXLBqmnZNKS5p2aaSPREQ/VTH0PAo8tG08yT87fRLa915bcgE8hwqSX39Ow2eaQaErhB4FyEU+hYRBUy9FC9/IE/JSwNzSNHas3ZVAEfLXm6eSFTzGyjhoUbQp+zcjFOeZtLGAfE9GPQhQP1xtPhumsx0x46D6/TyVWvk0DPFaV2ABJNAMyToOJjUJYslel4taCUWok8NDM5twX3d99aDIYxjV7wwHTiefYOzt4927ampRGM79/T7qWwWYbwlosrn6qSaQ8Fct8hcMO6uKIR6KvDI7Mq3ZQfaz/AIZX96bT+f0i38O3yScrj01+i9xH/Hx+i00aNLEQIRAhECEQIRAhECEQIRAhECFDa7MsxGltowINNRzB2I1B4xy9ge0tdsdF01xaQQsfLDS3aXM8667BgfKw5H6ZjUGPm+JULqWYsO3A8x+bp4x4lZmCvK8KiFEW2Va0iJWKaMp72am4rPLHsVl86IxVa9VAPrH06gm6amY/mB5jQ/NJ6lmWVw/NUzIi4oFhZKd2WlHWWSmetFyUnqtD6x83xOm6GpezhfTuOoWhjd0kYcvbRPABJ0AJPprFJjCSAF21tlrblsplyJaEUalWHvMSz/xEx9Pp4RDE2McAAs/M/O8uV2JlGk3as/YBfadP4Wx/4YWYwbUUnh6hW6EXmHj6JFKfKPnTgm7mrx2ZiEQVZjRRz5nYAZk8AYtUVG+plEbPHsHNcuc2Npc5a27bGJMtZYNaZk7sTmzep220j6TDC2GMRs2CRSPL3FxSbtJbMbf0dTkKGbz3VP8AERww6gmEWP4h0MfQMPWdv2D7+iu0MNz0juGyq2eVGFe5XXvVoGkeRyFpuFBa6p262UBqaACpP7xfFRJJ1VPFEBqnXZyxGXKxMKPMONgdVFAFXkQAKjiWj6Bh1L+mp2sO+57z7bJVVS9JISNtgmsXlXRAhECEQIRAhECEQISO972dZndSQKgDGzCtK5hVWutKGpyzGRzopxDEjTuEcbbuIvrsPzwV2mpRI3O46Kibfakz7wNydFI/gwn6wsOMVcer2tI7iPqVY/SQO0F1dsfaRTlOXuz7Vay/VtU9RTmYZUeM09Qcp6ruR+h/hV5qJ7NW6j84J7DdUkuvi7BOUEZTFrgbrqp90/5GKddRR1ceR/geR/N1PBO6J1xtxWaWYVJRwVZdVO3A8wdjHzysopKaQskHse0Jw0tkbmaupsyKrWrtrU17Iv4Zy++GHRkVf3Qxvvh9+aktyJH1+qWYg20gPYn8O1QWU7UWXDNWYNJgwn41GXqUH8HOMx8RUtw2ccND9PbyTXDpd4z3qldlm72cibA43+FCDTnVsIpwLcIW4HS9NUh52br48PfwVmtl6OIgbnRbiNykKIEJL2rH2Scpg/usP5wrxr/sn+H/ALBXKH+8PH0WYDHIAEkmigak8AP/ADc6RhoYHzPDIxclO3ua0ZnbLV3HdPdAu9DNYUJ2Ua4F5cTueQAG9w7D2UceUauO5/OCQ1NQZndnBX7dahKlvMOYUE03J2UcyaAdYuyPaxpe7YC6gY0ucGjishZVJqzGrMSzHiSamnKug2FBHzGtqXVErpHcT/AT3KGNDRwV9TSKJ1UJF1DPnR21ikYxd3Jd5nMJr/dKaqPbYHI/AD8zyHi2eBYUW2qJR/xH19vPkq1ZUBo6Nvj7LVRqUrRAhECEQIRAhECEQIRAhZi9U7u0ljpMAYHmoCMPQBT+blGbxdhjnbNwIt4i/qPQppSOzRFnEKSdPDCFFbVsc2wXTGFpVCZJhDn1Vpr7Lu7LwaznCamTuupl+8g4cV9RnUNqMIxosIhnPV4Hl39np3KvU0okGZm/r91rUcEAgggioIzBB0IO4jYpOqd6XWk4CvhdfK41HEc1O4P0IBFaqpIqlmSQe47lLDM6J12rJW2zTJTYZopU0Vh5H6HY+6c8jqBWMTX4VLSG+7eY+vL0TyCpZKNN+SadkD9pPHuyfq07/KHnw47+k8dv0+ypYmNWnvWnjRpWq15WMTpbSzlXQ+yQaq3OhANIimibNGY37HRdxvLHBw4Kn2fuwyUJenePTFhNQAK4VBIBIFSerGK2H0TaSLINTuSpamfpn34JrF5V0QIS+/bG02SyJTFVCMRoPC6sakA0yBGkVqyn/UQOiva6mgk6OQOK4ui5lk+InHMIoWpSg9lR+EcdzlU5CkdFQRUjLMGvE8T9uxdT1L5jrtyTOLqrrO9rbR93KG5xt0XJAerHEPghFj9R0dOIxu4/Ian6Jhh0eZ5dy+qVSpkYVzUzc269m2oCnE5ACpJPAAZk8hHUNO+V2Vguexc5QBcphd9xNMIaeMKbS6+JvjI0HujXKp1WNjhuAtitJUanlwHfz9O9UJ63/GPz9lpVUAAAUAyAG0aRLV7AhECEQIRAhECEQIRAhECFVvGwrOTA3VWGqkaMOefqCQciYhngZPGY3jQruOR0bszVk50uZJfBNGf4WHlccV4Hiuo5ihODxLDJaU3OreB9+RTuKVkwuN+SmWbCYtXpaop0dtXbFd7N3hgbuGPhYnuz7LalOhzI51G6iNpgWI9I39PIdRt3cvD07lRr6e39Rvj7rURpErXE6UrqVdQynIhgCD1B1jwgEWK9BINwqd3XTLks7Sy3jCihNQMOIihOernUnlSIIKWKC/Ri19SpJJnyAZuCht1/SZZKisxxkVShodwzHwgjhWvKIarEaem/uO15DU/neu4qWSTUDTmUpnX7aG8oSWOQLt1DNQfwwgn+JXXtEwePsPcq8zD2D95uqrT57eadMPRsH0l4RC1+O1jv87dwHspxTQD/ABXH2n9rN/3sz/qiIYzWD/yH5ey66GH/AEhSpbLQvlnPTgcLfVgT9YsR/EFW06kHvHtZcGkgdwsrln7RzV+9lq44y/C3orEg/qENqf4kjdpM23aNfl/KrPw7/QfNO7Becqd5G8QzKnJhtUqc6V3GXAw/gqYp25onAj88lQkifGbOCuROo1ir4mGZapoVWYrgl0RS1AFDZ4R4fE7ZmkZTGaeoqqkNjYSALdlzrvtyTmjeyKG7ja6sWO4J7+ekpfRn55A4V61bpBS/DpOs7vAe65lxFo0YL/n5yT+77qlSc0WrEULtm59dhyFByjSU9LFTtyxNt+cSlssz5DdxV6J1El953vLk5GrORUIvmpxOyjI5ngaVOUVaqthpW5pTbs4nuCmhgfKeqkNovS0TPxCWvsy9ehmEVPVQsZaq+I5XG0IyjmdT7eqZR0UTP3aqsl2B/P4zxclz82qYpRTVNSes93mVMXMZsAuiJlm8UokUzwV8Dciugr7QFf2i9HWVNG8XcS3iCb+XJcGOOcba81s5ThlDDQgEeorGySRdQIRAhECEQIRAhRWmzpMUo6hlOoPLMHkQc6x45ocLOFwvWuLTcJDauzbDORMy9iZU9AJgzA6hjzhBVfD0EmsRynluPf8ANkwjxBw0eLpXaLJPTzSn6qO8B6BKmnUCEc2BVcezcw7D9DYq7HVwu4270vmzl0LhW1GYDAg1BAOYIND1EUxHUU7w/KQRqLgqzdjxa9wtzctv76Sr5Ys1emgZcmpyOo5ER9BppxPE2QcR/Kzs0ZjeWqzarSktS7nCo1P0AA1JJyAGZMSve1jS5xsAo2tLjYbrKXhekyfkKy5fsg+JvjYaD3RzqTWgyGI48592U+g58T3cvXuTeCjazrP1PyUMizAAACgGgG0Zh0l9VadIrKSIiL1EXqUSY5zLjOve5gzLzOuTJj3MvQ9QvIjoPUgkVWdZtDoRmCCQQeIIzB5iLUFS+Jwew2KkuHCztk1uy/ypwWg5bTchT/7AMh8Qy4gUqdlhmNtnIjm0dz4H2Pr8kuqKLL1o9uS0kaBLkQIRAhJL8vnAe6lUMz8R1EsHMdXI0GwzOwZVieKMo22GrzsPqfzVXKWlMvWP7UjkSNSakk1JOZJ4k7mMDUVMkzy95uSmujRlbsraoIq3URKll2gLDOiqeiK4dGXKtNBtL9yu/nI/AhyJrsTmF58gaO6WN1dMNOqNT7ePoh7hTsvx4LXgRr0mXsCFRvW8lkqCQWZskUaniSdlG56akgGtVVUdNHnf9yVLDC6V1gkUy9bU2dVQbBVrTkWetetB0jOy47UbsYAO259kxbRQjcleJfFqX8SMN8SZ+hUqB8ohZ8SzA9dgPdce69NDEdiVds/aUf1spl95D3g9RQN6AGGtNj9LLo+7T27efvZVpKB4/abp1ZrSkxQyMGU7g1HMdeUO2uDhdpuFSc0tNipY9XiIELwiusCFG7JLVmNFVQWJ0AAFSTHhIAuV6ASbBY+3WxrQ4ZqhF+7Thtib3yPkDQblsLi+KmpdkYeoPn2+yd09OIW3P7lNJkxn3OXT3qzhCgkkADMk5AdSYiuSbBQFyllUIBGh4gj6GOHXBsVwXKQLHN1zde4YLouuJkskZGh40r9I9BF9V7dVxjBAdQQfxJWn5lOa9QTzpEvVIu0+B+h4/LxXQciZKjwOUjXKnPkxO1ysMerdwXkZbLIc+AkCWT+AnIJX2ToOBy0IA2uC4r0toJT1uB59h7fXv3o1lMP7jPH3WojSJYlN/wB6d0oVPvHrh90buemw3PKpFDEa5tJFm4nYdvsOKs0tOZn24DdZWTl9SScySTUknck51j5/NI+Vxe83JT7KGtsFcWaIqlqhLVxOtgXUgbZmnpHccDnnK0XPYjJbUqxY7rnTsyDKT2mFHPwocx1am2TCNJQ/D0j7On6o5cft6qtLWMZozU/JaawWFJK4UFNyTmWPFjuf5AAZARrooWRMDIxYBKpJHPOZxVmJFwiBCznadKTZLnykOteB8LAeoBP5YQ47GSxj+AJv4/x80xoHDrN4r1XXDCeaWPorKQtdmUBliM1I7rKXMQo5kiPA9dh6rKry2xymwtvwamgdfxD6ipoRDOhxOald1DpyOy9exkos4LRXRfKzfAwwTB+HZh7SHccRqOlCd1Q4jFVtuzQ8Rx+4SmemdEdduaaRfVdECFmO0tsxuJC+VKNM5tqi+go3UpwMZv4gr+jZ0DDqd+7l4+nemdBD/wCQ+Cq2eVGJe5XHuV6WkVyVWc5H9GBbExrTyjZeLU3bnsMhTOp0hDco8fzl+HhaO6sAiIyvF7AhECEqvbtHZLMwWfPRGOeEnxU40GYHOLUFDUTi8bCQumsc7YK7Y7XLnIJkp1dDoykEH1EQyRvidleLHtXhBGhUjLHIK9BVeakSNKlaUutUgEEHQ5RaikLSCDqFaY6+i0XZ28DMllXNZkuisd2H4H9QM+YaPo+G1gqoA/jse/77pNVQ9E+w24KK3dnhMmNN71wWpkQpCgCgVcgQNTSpzJ4xxWYVDVvzyE8tD9l1DWOiblaB+eKgHZZd5z/lCD9wYqD4epRxd5j2Uv8A1KXkPn7qeX2Zk/iaY/V8P/LCxZZg1Ez/AAv3kn6qJ1dMePyTCyXbJlmsuWqn2qeI9WOZ9TDCOJkYsxoHcLKu+R7/ANxurUSLhECEQIRAhQW2yLNQo4yPzBGYIOxBzjiSNsjSx4uCumPLHZm7rJ22zTbOTjzTaYPLT3/YPXLShzoMXiODzQ3dH1m/Md/v6JzDUxyix0P5su5VojOOYpHRqbvYjyqPKo5hjoLtoVC0LvoQagjIg7EEaGLlPM+J4ew2IU4aHCztlo7hvjvPs5n3gGR0EwDemzDceo3A3uGYk2rZro8bj6js9EmqqUwm42TW12gS0eY2iKWPRRUwyc4NFzsqjQXGwWKsoY1ZvMxLN1Y1NOVTlypHzKtqTPM6Q8T8uHyWhyhjA0cEykrC5xVZxVlTERURXzT/AEp3rapk+Vd9kD1ZA7iXXE1WIAJGiime2YjTYHT07InVU9tDYX4fdTwNaBmcqfZDsteNjtEkmfKl95UmQ0xiZirQzPCBSoB1GkT4hiFFVQuAYTb/ACA2PDVeySMcNl9Os095zMJbIiqSKupYtQ0JADLQVHOvKF2G4RHU/wBx9j5e6rPbkaHEbo/phSZ3U0qSQSrpUA0BJBUklTQE6mtDpkDWxDDhTPIY669yEtzhfOb3/wBH0m0BbVLtM+Y1pcEPgDr46kMw8JVAMuWUNqfGpYCYXxtAYNr224De59VO2ct0tsrP+j66LVd1pnyLRTuHlmYJgP2eJWVRmfKxDZg8BrSIsWqaeugZJF+8G1uNiD5jRErmyNBG63EufMBfvChGI93hBFEoKYqnNq10y0hEWMNsl9tb8+zsXDY7rw2mPejUvRLlzWPQLLoCy5uyf3VoRvwue7b858BpuceEdGaNH8P1XR1HRnZ3qNvZRVkeeK/ELZRuElRAhECFWt1vlyVDTGoCaDIkk8Aqgk+giOWaOJueQ2Hau2RuebNF1LZ56uqupqrCoP8A+HTpHbXBwBGxXJBBsVJHq8RAhECEQIRAhKLV2ektmlZR/wBnQL+ggrnuQAecL6rC6ao1e3XmND9/FWY6uVml7jtVF+z84eWYjcirJ9atX5CE8nwywnqSEd4v9QrIxAcW/NRG5bVwk/7x/wDtRWPwzLfR4+akFdFyP54qP/0C1HXuf94//bjtvw3JxePI/Zdf9RjGwKnldmZtQTOVCCCMCksCNCGJA+akcajKL9JgQgkEnSG45C3vooZcQztLcvmr3aubSSF0xui/Kswj1CEesXMXl6OjeRx089PS6gomZph2apLZxHzl6bPKmadSIw26jDLpfelrQhZTO6GacKmXiDVAxeZfLkpzMWYI3Al4AOXXXbltxXQjXVnns0/EiBMJCTHdPFNTAWQS3B0DNuPa6x49gbFZxvfUAHY31uO0Dh2KN8dgr1ixLNKNjmVxzFmsEwoCwAkilDkNMtBmYgkyujzNsNhbW5/3fnkoHDRVrTd0xGYyxiUkkAEBlLGpGdARUncUyFN4miqWkC5sfl8tVYiqAG5XBcybBPr3mFQyBjLV28zlWUYytQq5nSpz2pQj54z1SSQbXPZe+l9z5e3ks7XDKNkzFmZmlTGZlZFIZEb7NiwFagirUIyOWpip0gAcwC4J3O+nvxVa/BVJ9kYyWlzitoxFqh1VVKliVUgAjwig0zpWJmSASB8d225am9vqpGb6JdLtuM0oVOZFaEMAaYlI1XTgcxlmItdBbt/Nj2q8wABXJtjZVDHSLktA9kecrlszXOyqOS8LnBdOC4tiEqaGhpkeB2PoYkp5TFI144EHyXgAcCCtvZZ4dEcaOqsPzAEfvH1EG+oWdIsbKWPV4qF6XqkkUPic+VBqeZ9leZ+poDWqquKmZnkPue5TQwPlNmrI2ye7sZs050PwoupC8BlUnU+gAw1dXy1smu3Afm5TyCJkLbDzWvuOzlJEtWFGpiYcCxLEehNI3lNEYoWRngAPIJDM8PkLhzV6JlGiBCIEIgQiBCIELNP2kdZrgywUV2SgycYWK4qk0apFaZZHU0zRzY2yGpMMjbAcfDlyTBlAXxB7TqntitsuauKWwYb7EcmU5qeREOY5WSND2G4PJUXscw2cLKxHa5RAhZ/tYfuRzZvUAL+zmEPxEbUo/wCQ9CmGHf3D3fUJYmkYQpid1BNaO2hSNCmFhYri2hgKGQx9JwUZnbmypcLQwmb4EyOHM4iAcwBUrQjTc5imYqmMZe0+nuu3i60FimhlBBBB0INQfUQukaWmxVGQK3ESiRAhczHCgliABmSTQDqY9AJNghZ43ytpmmRIqyKMU2aMhQ5KiHUljXxaUBoa5hmaJ9NEJZtCT1W8e893LnvpvcNM+JodILX2HHv7F1Nl0OQ005Ryx/FWGEEKSZbGZcJ0i7JWyPZkOy5bC1rsy5kJFBxXryu54jlq8YtFcs9UssouwVUQKSxAAw+EVJ6R9PpXD9Mxx/0j0SKZpMzgOZS68e0ZNVkCg/tGGf5UP7tw0IMKK7Ho4+rB1jz4ff07Vcgw9ztZNByVW7rJiJYkksakk1JPMn/zaEMYfVvzyG5VqVwiGVosFNb7uUgAkihB8JKnwmozXPUA+kRVDHUrw9m42/PzzUTZc2hVG0WJTmVBPE5n1JzMUv19S43MjvMqdmUcAoZM6ZKP2bstNq1T1Q+H1pXmIYU2L1URvnJHI6/fyXb6aKQajyWwue3d9KDkUYEqw2qOHIih9Y3FJUCohbKBa6RzRdE8tV2LCiRAhECFVtd4ypZo8xVJzC18R6KMz6CI5Jo4xd7gO82XbI3P/aLrJ3xPktN7yXjIcgOO6m5NkobNKYSAAeFAdyRksa/TTnpYZG5huL7js7R8wmtIZI25HjTgvZViNQykqw0ZSQelRty0hTRTTxuzQuI/OI2U8jmOFnC6vyr6nyspiiYOIoj/APSx/SI0cWOuZpUM8R7H38FTdQtfrGfNMbP2gs7eZ+7O4meEDliPhJ6Ew4gxCmm/Y8X5bHyKqPpZWbt+qp9q6UkNsWZR+ZcQ+iQt+IhelB/3D0KsYd/cI7PqEtTSMIUxO6gmrEjSpGlTC3Nhw7ReFbII+j4KMwNzZlBJl51prrFF7tFI42C9vO6XdS9nmNKnDMFTRZnuzF0bkxBI6VB9pqpjHZZm5mfMdoO47uPzVdkkbX/1G5m8R7JFcPatw7JbJjgDLEspSysCQwdEWv6RkQY0zMEoJetqAdRY6fO6vVuGXY2Sk1B4E+Vr28b6q3ffaVqp/Q5juAauXlhAQCPCodcQJz8RFBlSsSf9BoGEWDnd59rKCkwyR2bp+rppxN+fd2aKlfl9mbKaWsgLjBDPMmNNahFGCBgBLqMqjbYZEMooKeBtoYw3t4+e6no8KySh8r72NwB2bX/PFNv9H9jpZmmbzXb5IcAHSoY+sY3Hpi6qyf6QPnr9R5KHFpc1SRyAH1+qeTrNWFTZLKmySyr/ANEjvpVL0ykEqkc5rrjPdVbTEzFPGtBdFlSZZZAmIrgorUZQR4hi0O+cfT6Zg/TsY4f4gfJI5nESuIPEqpbOzS6yXKn2Xqyn1PiX5kDhC6qwOnm1Z1T2beXtZWYq+RujtQlyPMkMFmqVJyB1VvhbQ9DQ8oz81JU0Ju4XHMbfbxVzPHOOqdeStNasUKamodLuuRFlVa0ywwzJy9lmX+6RWKjHFv8AAK7aFFdcuRjWXPViSQEmGZMoScgrriw1OxpQ6UBpi12Dy0MxDHxgP8wfO9j+DkoqkTtbmY7RbGRJVFCooVRoFAAHQDSNYAALBKSSTcqSPV4iBCR9pbxdMMuWcJcEsw1VRQUHAknXYA6GhhTi+IOpIhk/c7bs7VdoqcSuJdsFnbNKGfPMnUk7kk5k8zGEnlfI7M8kntTh1miwTCzFSAVII4g1HDURUfcGxVZzles8wDWHOHTtZuq72kqjeMzGwVAWY6KNTx6DmchFt8bquTJELn071PERE3M8pndXZ9Uo86juKEAeRDrkD5jX8R4ZAZ10dBhUVKMx1fz9uXqqFRWOl0Gg/N1J2plVkYhrLZW9K4WPorMfSJcVi6Wke0cr+Wq5o35Zh5JFZzHzZ6bvCnaTWOA6yjD7KP8AosddIu+lViTZqRG6RQvkurqLEBKrk3WL7cXYEdbUoyYhJvXRHPXyn8kaj4frb3p3d7fqPr5p1hNSdYDx1HfxH1/lK5doQDaNVcJk6NxKo2m2d54ZYxH3aGg4k6AQAF2gUjQ2OxcV9D7KJSx2fmgb9Xi/nHzrFDesl/5EeWiy1W7NO89p9U1pFFV1wwj0LoKtOMStUrAlVuY0IXzHJebHJR6kiL9JCZZWxjiQFaBytLjwW3kSgiqg0UBR0AoI+orPE3UkC8XE6UrKVZQynIhgCD1B1jwgEWK9BI1Czt43EyVaRVl3lk1YfAx1+E86HICM7iOAMku+n0PLge7l6dyYQVv+MnmkNocsMSGjioB00PiRgdqihBFQeYjKNZ0T8koNuI2Ph2/myZhgIu1MLPcsydLDo8tkcEHEGUjMqylRiBIIIPi2MaSPAGOyyQy6bjTX1GvgqTq/Jdrm6rYSEIVQTiIABJ1NBmT1jVJQV3AhECFWtlglTad4gYitDoRWlaMMxWg+QiOSGOUWe0HvF12yR7P2myyF4S5DTCqSxglmlWqxZgaE1apwg5DiQT7JjH41UxRuMFO0DmQAD3Aj5+XNNqaOQtzvJ12U6WkVKjVaV4Cugrx5dOIjMmM2upcq5Bd2EuWKsfkBuzHYQxw3D5aqTKzQcTy+/ILyR7Ym5nLS3XdqyQaeJ287nVuA5KNl/ckk/QKWljpmZIx7nvSeWZ0puVeiyolHPkq6sjCqsCpHEEUI+UeEX0K9BsbhYmQGQlH8yEq3MjemwIow5ER81xClNPO6PkdO7gtA14kYHDimUloVuCgeFZUREVCVIBHK4XsCFFa7MkxGluMSsCGB3B/aO45HRvD2GxGq9a4tIcNwsI3Zc2eYTMVp0v8AAwUtQe+i/i96lMq+GtI3uF4zSzC0pDX9u3gffXvTv/qPTts42PyP5/CuSbF3mJZUsorGsyaVKgClCQWHiNBQUrTKtBFuvxmnpozkcHPOwBvr224evBQPnDBe9zwtr5rYyUUKoWmEABaaUAyp6R81cSXEu3SpdGPEKN2joBdgKlPeJ2BWGBR3PI720L7Mv7RuuYlj9XiHwGNT8O0ueYzHZvqft9FxWyZIsvErXO4GpA6mkbRJl4kxToQehrAhdwIRAhJr4uITSZkshJhpXKqvTIYhxpliGelagAQur8Miqxro4bH35hWqerdDpuOSl7P3e8lGWYVJZy1FJIUYVWgJAr5SdBrElBSupoBEXXtdc1MwlfmAsmkXVXRAhECEQIWTXs4ZSFpk77OWpJwL4yEFa1YkDIaUPWM+3AIekMkriRe9tvM/wmRxBxAaxtik1kVgFRVq7tktSas1SRiNSQM8zWiryjNNhdW1OWIWudOQH2Hme0pi7LEzM47Lb3TdyyUpXE7Zu2mI8hso2H7kkneUtLHTRCNm3qeZSGaV0rsxV6LKiRAhECFnO09iwkWhdKBZnT8L+laE8KHILCDHaDpoumYOs35j7b+aYUM+U9Gdj6qhZ5sYR7Uwe1XpbxA4Ks5qnVojsoiF1WPF4vYEKKdIDUqWBGmFmX50OfrHTXlv8IUZsanzFn5Mxw+qiin1EddKR+2w/Oe6LqwTEaFwzR0AugFWmzIka1TNal1qnU/yGZJOQAG5JyAi5BC6RwY0XJ0VloDRcrTXFd5ky/F53OJ96GmSg8AKDnmd4+k0NI2lhEY8e/j+ckkqJuleXcOC57Q3Z38vIAuhxJXc0oVrsCMuRodoK6lFTCY+PA9qKabon5uHFYsSEbVF9VFQRkQQRkQcqbR8+eZYnlpJBHatECHC6uSJbL5GdeSOyj9KkAxKzFauM9WQ+Jv63Vd8UR3aFfkXraU/EJg4OoB6BkAp1IaGlP8AEkzdJWh3dofb5Kq+iid+3ROLuv2XMIRh3bnIKxyY+42jdMjkco0lHiVPVf2zryO/38FQmpZItTqOaaxfVdECEQIRAhECFFa7OJiPLbyurKaa0YEH6GPHNDgQV60lpuEusF1SrNims9TTN5hUBV1IGgUZVJ1OVTkKU6SggpGnox3k7qeaokmIB8gobT2jXSVLZ+beBPmQW/hpzinU47Sw6A5j2beftdSx0MjtXaJdOvq0nRkQe6ni+bEg/IQnk+JZSf6bAO+59laZQR8SSqbXjaD5pzn9K/3FEVTjladnAeAVgUUH+n1TjsuZrl5jTGMsVRQxqGavibP2aYddcVdBGlwiSpli6Wd177CwGnPQcUtrWxMdkYO9aB1BBBFQciDoeIhsqSx153ebO2VTKY0U64SdEY/s2+hzzbF4zhJiJmiHVO45fb0TqlqRKMrv3eq9kzozLmqV7FbSbEJaoC1TLMjghRlq7xx5ZeWRjjyyLLwvHtkWXDTI9DV0GqCZNiQNUrWKjabQACSaAak6CJ2MJNgrDGJp2fuokifNBH9mhyI99hsaaLtqczRd1g2F/p29LIOufkPfn5c0trKrP1Gbeq0UPkvRAhZvtFdRBM+WK/2ijX41HGmo3GYzFGQ4zhf6hvSxDrj5j3HDy5JjRVWTqP2S2zuCBGFeCExeFawiIrqG9lBPsoYEEVB2MTxOdcFu6kbJzV66b1eWRLnEshoFcmrKdAGJ8ynTEcwdag1G1wrFXSWhn34Hn2Ht9e/ehU0otnj8QtLGhS5ECEQIRAhVbxtySUxt0VR5mJ0UDjkegBJyBiGedkEZkedApI43SOytWUnzpk5g006GqoPInCntN7xz1pQGkYXEsWmqTl2Zy9+fonMUDIRpvzUqyoSFy6LlzMAj0L1qhsdiadMwLkBm7eyOXvHb550oXuE4aap+Z37Bv29nvyXlRUCFnadltJElUVUUUVQAANgNI3gAAsEhJJNypI9XijcI4ZDhYeVlNCMxow6HQx4QDoV6LjVZm8bjeVVpVXT2dXXpX7wfxZfirlmMRwDNeSn/APz7e38JnBXA9WXz91RkWoHQ6ZHkRqCNjyjJywOjdleLHtV4tBFwrST4rlijMakE6Ocq4yL3vo8yrzIuWnx7kXoYonnx2GKQRqqZxZsCAsx0Vcz14AczQc4vUtDNUOyxtv6eJXTiyMXcbJ5dNw4SJk6jMDVUGaqRoT7Tb8BlTMVja4bhEdJ13av58B3e/oldRWGTqt0CfGHCpLNWDtVUKZ0orUAkocQGVTVaYh0GKEseOQZzHKC0gkcxp2/ZX34e+12G48k/stqSYuKWwYaVBrnuDwPKHDHteMzTcdipOaWmxCmjpcrOXtcjKTMkCoObSx9WT+a76jPJs/iuCiovLDo7iOB9j6/NMKasyjJJtzSyRagfTIjQg7gg5g8jGKmgfG7K8WPamJaCLhMLI4Jzi9h7G5usq0oIGi8vaWhWlAQRQjjxENa1sYb1UU5dfVN7gnl7PLLEkgFSTqcDFMR5nDX1jVUkplgY87kA/JLJ2BkjmjmmEWFEiBCIELMX02O04ToiKAObElj6gKPQxm8ZeXzMiO1r+JuPlb5pnRDLGXDe68my1AyhHW07Wt0U7XFxVZp0JcqmDFzY5Dz2pL8oyZz5V4ge03Iab0yq8wzBpKkhz9Gc+fd77KKaobCLbnktXYbGkpAiDLUk6sd2J3P/AJpG6iiZEwMYLAJO97nuzO3VW875lyfD55nsLqK6Fjoo65nOgNIr1ddDStvIfDifBSQ075T1duazVtvOdN8zYV9hCVHq3mbhsD7MZSrx2ebSPqjs38/ZN4aGNmp1Pb7Jz2OkBZTkAANMNKCgoqqh/iVo0OCtIpA5x1cSfnb6JdXuvLbkE+hsqSo2+6ZM01dfF7a+FstMxqORqOUQT0sM4tK0H857qWOZ8f7Sk8/s5MX7uaGGwmDCfV1y/hhFP8NxO1icR36+31V5mIn/ADb5Kq92Wpf6rF8DpT+MqfpCx/w5Uj9pafH3CnFbCd7hcf0G1f8Ax3/XJ/7kRf8Ax+s5DzC6/Vwc/kVKl0WlvwKvxuPpgDRZj+Gpz+9zR5n29VGa+IbAlXbP2Z/tZpPuoMA6Fqlj1GGG1P8AD9NHq+7j5DyHuqz8Qef2i3zXsm9ZFnmzJHdiWilQZgzBJRWJmbjJh4jXepEXf1tNBN+m0bppwGvDsKjMEsjOl39U/BrmIYKovYELC3jZ+7nTU94uvMTDi+QJZfyxhMbg6KrJ4O19/mtBRyZ4R2aLiSrK2NGKNxXccCDkwz0NYpUmITUrrxnw4Hw/Cu5Y2SCzgtHdN+hyJc0BZh0I8j9K+VvdPoTnTZ4disVWMuz+Xt+XSeopHRajUfm6dQ1VRUbwumVOzZaNoHXJuWY8w5Go5RXqKWGobllaD+c91LHM+P8AaUomdn5y/dzFYbBwVPqyggnoohJJ8PNBvC8jvF/ZXW4gD+9vkuUuG0OaTHRBuULO3piVQDzNehgjwJzj/WfpyHv9l66vaB1G+a0Vls6y0VEFFUUG/wAydTzjQsaGNDW7DRLXOLiSVLHS8RAhECErva6O9ImI2CYBhqRVWAJIBFQcqmhB3OsUa2gZVAEmzhsfzdWIKgxabhLDclpORMoDjiY/TAP3hQ7AHuPWl0/4/dXP17Bs1WrJ2aQZzXMw+zTDL/SCSehYjlF6lwWlgNyMx7fbb1VeWukfoNO73TtEAAAAAAoAMgANABDdU0ivq+GxGVJNCMnfXD7q8W4nQaZmtEeLYuKUdHHq/wBO/t5DxPbepaXP137eqTS7OAPqa5kk6kk5kniYw8s75HFzzcnmmgcBoFDaqKCeArlrlwjqJrpHBrdzopA7S5Wzuqy91JlyzqFGKmhY5ufViTH06GMRRtYNgAPJZyR+d5dzVuJFwsze3aAtVJBoN5mteUvb83yrWoQYnjTYCY4dXcTwHufT5JlS0ObrSbcld7KMe4IJJwu4qSSTiOPMnM+beL+FSulpGPebk39Sq9Y0NmIHZ6JzDBVVSvG9Jckyw5PjNBT8IGrtwUEqCdsQ2qRDLPHEWh5tmNh3qRkTnglvDVXYmUaIELD3t/7mf8a/8qXGFx3/ALx3cPRP6L+w3x9SpbpvNrOaEFpW6jMp7yDhxT1GdQ1nC8aMVopzdvA8R9vRRVVGJOszf1WwkzVZQykFWAIIzBB0IMbAEEXCTEEGxSLtVZfJOH4fA/wsfCedGy/OTtCTHqQzU/SN3br4cffwV6glyvyHj6pXKEYJyZOXNokAiO45HMcHNNiF6119CnnZ68y4MqYazEFQfbXTF8QqAeoOWKg+hYViAq4ut+4b+/j6pRV0/ROuNinUNFURAhECEQIRAhECEQIRAhECEQISy/7wMqXRPvHOFOXtPTkPSuEbxSxCrFLAZOOw7/zVWKaHpX24cVnLLJAH+eZ5kk6nnHzaaRz3FzjclOXEDQKw+UQhRjVc3ZZu9nqPwy6TH9D9mOpYV6IY03w9R9JN0ztm+v238lHWS5I8o3K2EbZJllb7vQziZUs/ZDJ2H9ZxUf7Pj7Wnl82ZxnF+jvBCdeJ5dg7efLv2aUlKB/Uf4BK2lUjIhyZhy0nZQfZMeMw/RVH8o+gYKP8A6TPH/wBikld/ePh6J1DRU1hb0tPezpj6rXAvDChI6GrYjXgRwjDY3VGWpLQdG6ePH28E/ooskQ5nVaLsxbS8rAxq0qi56lT5G+VVqdSpMajC6v8AU04cdxoe8e+6VVcPRyabHVOIYqqsbecv/Wp/NkP/AAZY/lGG+IW5au/MA+o+id0bv6A8V53MZ7Mps6luy3Gztn9yxqw9gnVxy9ofm1ri0+B4t0ZEEp6p2PI8u70VWqp+kGdu/qtXOlK6srAFWBBGxBFCPlGyIBFilIJBuFjp8hpL929TujH8a8fiFQDzzoARHz/F8NdSy3b+w7e35uPFO4JRMy/HirEhcUUaamMhsh5yqC1gyWWcP6s4jzA849VqOtDtDmkDqKoa/hex7j7b+C8daaMt/LrZxtkkRAhECEQIRAhECEQIRAhECEQIWWvzxWqh0RFA5FixY+tF/TGYxwl8zIzsBfzNvomtCMsRd2rqbKCiElVSNa24UjXFxS93ZmCIMTNko4/5AbmKlJRSVMojjH2HMqdxbG3M5aq6LvElMNasTiduLchsAAABwG5qY+iUlKymiETOHzPNJJpTK/MUv7R28/cIaFhWYRqqnIAHYtQ57AHQkGF2M4j+liys/e7bsHP2+ysUcGc5nbBK5MkAR8/c65TJz1zPEetK6YU+7MJSzJzaY3o0xiPoRH0vDWZKSMdgPnqk1W68zvzZWL5tJlyJjjJgtF+JvCn8REWZ5RFE6Q8AT5KOJmd4bzKx0mQAABoBQemkfMXvJJJ3WiLrK7cs7u7QnB6y24Z5oTzxDCPjMP8A4dqcs5iOzh8xr6XVOuZnizclsY2iSrK3+lLTXZpa05lWcN9CsZD4mj67H8wR5fym1A68ZHb+eiJQyjIOUrlxPlx01y6Y5XuzFrpWzt+EYpfwVAK/lJHoyjYx9BwOvNTDkees35jgfoful9bDldnGx9U2vCwpOTA45gjzKdmU7HPoQSDUEiG00LJmFkguCqscjo3ZmrNTbNOs58Sll2dASPzKKlD9Oe0ZabCpqV2aIZm/PxHHw8gmrKmOYWdoVVnzGtH2cvxFvDUZha5FmOgA1z1pQVNBEbKeoqpWtLCBfUkEaeKkL44Wk3W3AjZJGvYEIgQiBCIEIgQiBCIEIgQiBCR37dbs4nSqFsIVlJoSASVKk5VBY5Gla6ilCpxPD3VOV8ZAcOfEK5S1IjBa7ZL0u61PkU7scXZT8ghNTyy6iFbcGqZTaVwA8z+eKtGshbq3VPbqupJINPE58znU8gPwry+dTnGgpKOKlZkjHeeJ70vmnfKbuVybMCqWY0CgkngAKkxaUI1WMs7F2aYwoznEQdRXRfyqAvpHzTE6s1NQ6ThsO4be6fNYI2BqvAZQrUd9VQt8wgEgVOw4nYepyi3TRGWRrBuSB5qdlgLlbCw2fu5cuWM8Cqv6QB/KPqbWhoDRsEgc7MSSlnatvslXZpig/lBcfVBCvGnZaJ/h6hWaEXmHikspco+duKbOOqgtjYRj3Qhx1Qhh9RF7DXllTGf9w9UOGZjh2FbuPpazyQdrJOUqb7DFDyEyg/vqg9YSY/B0lLmG7Tfw2Pv4K9QPtIW81Sszx89eFekCnmDKOAo2lLnnd06TdkarfDpM6+Ek04gQ7waq6CqaeB0Pj97FSys6SItW2j6KkSIEIgQiBCIEIgQiBCIEIgQiBCIEIgQiBCIEIgQiBCU9p5lLOyj8ZVOoLDGP0Boo4nKY6SRw5W89PqrNI3NM3z8kqslnNKxgBRveLhM5ZBddTzSKb4i02K8YLqK6LN308V8kqjtzb+rX5jFywjjGm+HaLPIZ3bN27/sPULitkyR5BufRa6Nmk6Tdql+xDey6H9R7v/HCzGGZqKQdx8iCrVEbTDx9EssskkRiYqIyC6ZSPsVSvKXkV3bwjq2Q+pjulpy2qjb/ALh6rsO/pk9hW5j6MkChtlmWYjS20YEGmoruDsRqDHL2B7S12x0XTXFpBHBY6zFlZkfzocLcKjcciCGHIiPmmIUbqeZ0Z8O0cCnocJGB4TeRLxCPKagdLsqj3ZSqN5SKA1jqWmdCVZgfdaC45hazySTU92uI8wAG+oMfR4H9JE154gHzCTStyyOHaVeiVRogQiBCIEIgQiBCIEIgQiBCIEIgQiBCIEIgQiBCUdqE+xxewysenlY9AGJPIQvxWMyUjwOw+RB+is0bgJhdU7HbFC0MZ+nqIxHYq7LC4uS+1zWmOEljE7eUadSTsormf3JAK8UrqyfJGO88hzU4LYWZnrT3VYBJlhAanVmpTEx1P8gNgANo3VPAyCMRs2CTSymRxcVciZRqC3WYTZbyyaYlIruCdCOYOfpHD2B7Sx2xFvNdMcWuDhwWVstrZKo4o65MOB5cQdQdxSMY5z6N5iePuOadZWzAOau7vlGfPXLwyyHc7VXOWtfaxUboDpUVt4TAZ6jpyOq35n7b+SiqniKLINz6LXRq0oRAhJO0N2F6TpYq6ijL7ajOg94VJHGpG4IU4thwq47t/eNu3s9lcpKjozldsVSu28VpGdo5+gJa4WIVyaDNqFXva2ggnYZn0iKrl6Z4DRqVLBFkFytJdEgy5EpG8wRcXxU8X1rG5hj6ONrOQA8gksrszy7mVciRcIgQiBCIEIgQiBCIEIgQiBCIEIgQiBCIEIgQiBC8dQQQRUHIg6GuoIgQkbdmEr4ZsxV4DAacgWUmnWphQ/BKVz82o7AdFdFfIBbQpld93S5IOAZnzMTVmpxJ2zOWgqaAQxgp44G5YxYKtJK+Q3cVbiZRogQiBCq2y7pU2hmICRkDmGA4BhnTlEUsMcotI0HvF12yR7P2myls1nSWoVFCqNlFBnmT1iRrQ0WaLBcucXG5UserxECEQISu8LilTSX8UtzqyUGL4lIKk6Z0rlSsUqrD4KnWRuvMaH871YiqpItAdOShsfZ2Wjh3dphUgqDQKCNGoBmRzNK0NKgGIaXCaenfnaCT2nb0XctbJI3LsOxOoZqoiBCIEIgQiBCIEIgQiBCIEIgQiBCIEIgQiBCIEIgQiBCIEIgQiBCIEIgQiBCIEIgQiBCIEIgQiBCIEIgQiBCIEIgQiBCIEIgQv//Z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" name="AutoShape 12" descr="data:image/jpeg;base64,/9j/4AAQSkZJRgABAQAAAQABAAD/2wCEAAkGBxITEhMSEhMWFhUVGBYXFhgWFxcYFxcdFxUXFxUYGRYYHSggGBolGxcbIjEhJikrLjAuHR8zODMsNygtLisBCgoKDg0OGxAQGy0mHyYtLS0xLy0tLy0vNS0tLS0uLy8tLS0tLS8vLS8vLS0rLTItLS0tLS0tLS0vLS0tLS0tLf/AABEIAOEA4QMBEQACEQEDEQH/xAAbAAACAwEBAQAAAAAAAAAAAAAABQMEBgIBB//EAEcQAAIAAwYDBQUGAgYJBQAAAAECAAMRBAUSITFBUWFxBhMiMoFSYnKRoSMzQoKSsaLBFENTssLRByRjk6Oz0tPwFTRUc+H/xAAbAQACAwEBAQAAAAAAAAAAAAAABQMEBgIBB//EADwRAAEDAgQCCAUDAwMEAwAAAAEAAgMEEQUSITFBURMiYXGBkbHRBqHB4fAUMvEjM0JSYnIVNEOyFiSS/9oADAMBAAIRAxEAPwD7jAhECEQIRAhECEQIXE6aqAszBVGpYgAdSdICbL0C+gVez3pIc4UnS2Y6BXUk+gMRsljf+1wPcbrp0b26uBHgrcSLhECEQIRAhK71vgSjgVccylaVoFGxZqGldgAT+8Ua3EIqUDNqTsB+aBWIKZ0uuw5qvYO0GJgk5AhY0Vg2JSToDUAqSchqDxBIBr0eLxVD+jcMruF9j481LNRujGZpuE8hsqSIEIgQiBCgtVslywDMmIgOmNgtelTHLntaLuNh2rprXONmi66s9oSYuKWyuvFSGHzEehwcLjZeEEGxUserxECEQIRAhECEQIRAhECEQIRAhECEQIRAhECEQIWUvqYZtoMv8MqgA2xMoYt1wsAOHi4mMxjU7pJRTtOgFz2k+31TWiYGR9IdyifdAK5gEcCKiFz6ExtzjQqUVIJsursvdpLBJzFpRyDsamX8THVOZzXp5WWF4yXPEE514H6H381BU0gIzx+XstTGmSxECFzNmBQWJoACSeAAqYELH3Z4yXfzOcTdTt0Aoo5ARh/1DZ6h0juJ07uHyTx7ejYGjgpb0kKQRTIihiOscxpBZuiBxOhT24bUZkhGY1YVVidSUJUsetK+sbOkn6eBknMfPj80pnj6OQtTCLKhRAhLb7vPuVAWhmPUIDoKUxMRqQKjLckDKtRSr61tLFnO/Acz+bqengMrrcOKRWa7y9XYlmbzM2bHqeHIZDYCMsI5Kw9JIbn825JoZGxdVo0Xd3kybQlPK5wOONR4D1DUHRjFzCZHQVPQf4uv5jW/yUVUBJFn4hayNUlKIEIgQiBCIEIgQiBCIEIgQiBCIEIgQiBCIEIgQslazgtU6u7Kw6GWgr8wflGOxkmGtzcwD9PonFN1qcDldMjaaikVJ8UzMyqDorFK7VKrCPpLuursb7Jh2Ztxzs7HNRWWeKaFeqkgdCutCY32C4h+piyPPWb8xz+h+6X1sGR2dux9U/h0qKoX+f8AVp/OW4/UCP5xBVOywvcODT6KWAXkaO0LN2WPmBkLToncikn5iPOlc7dcs0KZdkm8E4cJpH/ClH+cb7AX5qMDkSPnf6pdXi0t+xPYcqkiBCxU20d9NabqpyT4FrhPrUt+am0YHGq3p6ggHqt0H1P5wsnlPH0UQHE6lMpE/CIipcQ6MWUL48xVQNjtEleLg/oBmf4Iv4XIZ65p5XPyI+q6mGSBy10bRJ0QISK2do1rhkL3h9qtJfoaEv6CnOFNZjEFOcg6zuQ+p/lXIqJ7xd2gVA35aganuqcO7cH595/KFn/yCUG5jFu/6/ZWv0EZGjjdPbovIT0JphZTRlrWhpXI0GJTsacdCCIf0dWyqiEjP4KXzwmJ2Uq/FpQogQiBCIEIgQiBCIEIgQiBCIELOdqbPRpc4afdv8yZZJ2FSw6uIz3xDS9JAJRu3fuP3+qY0EliWHiq9meMG8K3I1TTBURwCo2myWz3MtlmjWWcWWpAyYDmVLD1hvhVX+nqGv4bHuP5dTPZ0sZatsrAgEZg5gx9JSFUr9QmzTqa925HUKSPqIhqGF8TmDiCPMKSF2WRpPMLM2Zo+WPCeyBSTmyjloXLBqmnZNKS5p2aaSPREQ/VTH0PAo8tG08yT87fRLa915bcgE8hwqSX39Ow2eaQaErhB4FyEU+hYRBUy9FC9/IE/JSwNzSNHas3ZVAEfLXm6eSFTzGyjhoUbQp+zcjFOeZtLGAfE9GPQhQP1xtPhumsx0x46D6/TyVWvk0DPFaV2ABJNAMyToOJjUJYslel4taCUWok8NDM5twX3d99aDIYxjV7wwHTiefYOzt4927ampRGM79/T7qWwWYbwlosrn6qSaQ8Fct8hcMO6uKIR6KvDI7Mq3ZQfaz/AIZX96bT+f0i38O3yScrj01+i9xH/Hx+i00aNLEQIRAhECEQIRAhECEQIRAhECFDa7MsxGltowINNRzB2I1B4xy9ge0tdsdF01xaQQsfLDS3aXM8667BgfKw5H6ZjUGPm+JULqWYsO3A8x+bp4x4lZmCvK8KiFEW2Va0iJWKaMp72am4rPLHsVl86IxVa9VAPrH06gm6amY/mB5jQ/NJ6lmWVw/NUzIi4oFhZKd2WlHWWSmetFyUnqtD6x83xOm6GpezhfTuOoWhjd0kYcvbRPABJ0AJPprFJjCSAF21tlrblsplyJaEUalWHvMSz/xEx9Pp4RDE2McAAs/M/O8uV2JlGk3as/YBfadP4Wx/4YWYwbUUnh6hW6EXmHj6JFKfKPnTgm7mrx2ZiEQVZjRRz5nYAZk8AYtUVG+plEbPHsHNcuc2Npc5a27bGJMtZYNaZk7sTmzep220j6TDC2GMRs2CRSPL3FxSbtJbMbf0dTkKGbz3VP8AERww6gmEWP4h0MfQMPWdv2D7+iu0MNz0juGyq2eVGFe5XXvVoGkeRyFpuFBa6p262UBqaACpP7xfFRJJ1VPFEBqnXZyxGXKxMKPMONgdVFAFXkQAKjiWj6Bh1L+mp2sO+57z7bJVVS9JISNtgmsXlXRAhECEQIRAhECEQISO972dZndSQKgDGzCtK5hVWutKGpyzGRzopxDEjTuEcbbuIvrsPzwV2mpRI3O46Kibfakz7wNydFI/gwn6wsOMVcer2tI7iPqVY/SQO0F1dsfaRTlOXuz7Vay/VtU9RTmYZUeM09Qcp6ruR+h/hV5qJ7NW6j84J7DdUkuvi7BOUEZTFrgbrqp90/5GKddRR1ceR/geR/N1PBO6J1xtxWaWYVJRwVZdVO3A8wdjHzysopKaQskHse0Jw0tkbmaupsyKrWrtrU17Iv4Zy++GHRkVf3Qxvvh9+aktyJH1+qWYg20gPYn8O1QWU7UWXDNWYNJgwn41GXqUH8HOMx8RUtw2ccND9PbyTXDpd4z3qldlm72cibA43+FCDTnVsIpwLcIW4HS9NUh52br48PfwVmtl6OIgbnRbiNykKIEJL2rH2Scpg/usP5wrxr/sn+H/ALBXKH+8PH0WYDHIAEkmigak8AP/ADc6RhoYHzPDIxclO3ua0ZnbLV3HdPdAu9DNYUJ2Ua4F5cTueQAG9w7D2UceUauO5/OCQ1NQZndnBX7dahKlvMOYUE03J2UcyaAdYuyPaxpe7YC6gY0ucGjishZVJqzGrMSzHiSamnKug2FBHzGtqXVErpHcT/AT3KGNDRwV9TSKJ1UJF1DPnR21ikYxd3Jd5nMJr/dKaqPbYHI/AD8zyHi2eBYUW2qJR/xH19vPkq1ZUBo6Nvj7LVRqUrRAhECEQIRAhECEQIRAhZi9U7u0ljpMAYHmoCMPQBT+blGbxdhjnbNwIt4i/qPQppSOzRFnEKSdPDCFFbVsc2wXTGFpVCZJhDn1Vpr7Lu7LwaznCamTuupl+8g4cV9RnUNqMIxosIhnPV4Hl39np3KvU0okGZm/r91rUcEAgggioIzBB0IO4jYpOqd6XWk4CvhdfK41HEc1O4P0IBFaqpIqlmSQe47lLDM6J12rJW2zTJTYZopU0Vh5H6HY+6c8jqBWMTX4VLSG+7eY+vL0TyCpZKNN+SadkD9pPHuyfq07/KHnw47+k8dv0+ypYmNWnvWnjRpWq15WMTpbSzlXQ+yQaq3OhANIimibNGY37HRdxvLHBw4Kn2fuwyUJenePTFhNQAK4VBIBIFSerGK2H0TaSLINTuSpamfpn34JrF5V0QIS+/bG02SyJTFVCMRoPC6sakA0yBGkVqyn/UQOiva6mgk6OQOK4ui5lk+InHMIoWpSg9lR+EcdzlU5CkdFQRUjLMGvE8T9uxdT1L5jrtyTOLqrrO9rbR93KG5xt0XJAerHEPghFj9R0dOIxu4/Ian6Jhh0eZ5dy+qVSpkYVzUzc269m2oCnE5ACpJPAAZk8hHUNO+V2Vguexc5QBcphd9xNMIaeMKbS6+JvjI0HujXKp1WNjhuAtitJUanlwHfz9O9UJ63/GPz9lpVUAAAUAyAG0aRLV7AhECEQIRAhECEQIRAhECFVvGwrOTA3VWGqkaMOefqCQciYhngZPGY3jQruOR0bszVk50uZJfBNGf4WHlccV4Hiuo5ihODxLDJaU3OreB9+RTuKVkwuN+SmWbCYtXpaop0dtXbFd7N3hgbuGPhYnuz7LalOhzI51G6iNpgWI9I39PIdRt3cvD07lRr6e39Rvj7rURpErXE6UrqVdQynIhgCD1B1jwgEWK9BINwqd3XTLks7Sy3jCihNQMOIihOernUnlSIIKWKC/Ri19SpJJnyAZuCht1/SZZKisxxkVShodwzHwgjhWvKIarEaem/uO15DU/neu4qWSTUDTmUpnX7aG8oSWOQLt1DNQfwwgn+JXXtEwePsPcq8zD2D95uqrT57eadMPRsH0l4RC1+O1jv87dwHspxTQD/ABXH2n9rN/3sz/qiIYzWD/yH5ey66GH/AEhSpbLQvlnPTgcLfVgT9YsR/EFW06kHvHtZcGkgdwsrln7RzV+9lq44y/C3orEg/qENqf4kjdpM23aNfl/KrPw7/QfNO7Becqd5G8QzKnJhtUqc6V3GXAw/gqYp25onAj88lQkifGbOCuROo1ir4mGZapoVWYrgl0RS1AFDZ4R4fE7ZmkZTGaeoqqkNjYSALdlzrvtyTmjeyKG7ja6sWO4J7+ekpfRn55A4V61bpBS/DpOs7vAe65lxFo0YL/n5yT+77qlSc0WrEULtm59dhyFByjSU9LFTtyxNt+cSlssz5DdxV6J1El953vLk5GrORUIvmpxOyjI5ngaVOUVaqthpW5pTbs4nuCmhgfKeqkNovS0TPxCWvsy9ehmEVPVQsZaq+I5XG0IyjmdT7eqZR0UTP3aqsl2B/P4zxclz82qYpRTVNSes93mVMXMZsAuiJlm8UokUzwV8Dciugr7QFf2i9HWVNG8XcS3iCb+XJcGOOcba81s5ThlDDQgEeorGySRdQIRAhECEQIRAhRWmzpMUo6hlOoPLMHkQc6x45ocLOFwvWuLTcJDauzbDORMy9iZU9AJgzA6hjzhBVfD0EmsRynluPf8ANkwjxBw0eLpXaLJPTzSn6qO8B6BKmnUCEc2BVcezcw7D9DYq7HVwu4270vmzl0LhW1GYDAg1BAOYIND1EUxHUU7w/KQRqLgqzdjxa9wtzctv76Sr5Ys1emgZcmpyOo5ER9BppxPE2QcR/Kzs0ZjeWqzarSktS7nCo1P0AA1JJyAGZMSve1jS5xsAo2tLjYbrKXhekyfkKy5fsg+JvjYaD3RzqTWgyGI48592U+g58T3cvXuTeCjazrP1PyUMizAAACgGgG0Zh0l9VadIrKSIiL1EXqUSY5zLjOve5gzLzOuTJj3MvQ9QvIjoPUgkVWdZtDoRmCCQQeIIzB5iLUFS+Jwew2KkuHCztk1uy/ypwWg5bTchT/7AMh8Qy4gUqdlhmNtnIjm0dz4H2Pr8kuqKLL1o9uS0kaBLkQIRAhJL8vnAe6lUMz8R1EsHMdXI0GwzOwZVieKMo22GrzsPqfzVXKWlMvWP7UjkSNSakk1JOZJ4k7mMDUVMkzy95uSmujRlbsraoIq3URKll2gLDOiqeiK4dGXKtNBtL9yu/nI/AhyJrsTmF58gaO6WN1dMNOqNT7ePoh7hTsvx4LXgRr0mXsCFRvW8lkqCQWZskUaniSdlG56akgGtVVUdNHnf9yVLDC6V1gkUy9bU2dVQbBVrTkWetetB0jOy47UbsYAO259kxbRQjcleJfFqX8SMN8SZ+hUqB8ohZ8SzA9dgPdce69NDEdiVds/aUf1spl95D3g9RQN6AGGtNj9LLo+7T27efvZVpKB4/abp1ZrSkxQyMGU7g1HMdeUO2uDhdpuFSc0tNipY9XiIELwiusCFG7JLVmNFVQWJ0AAFSTHhIAuV6ASbBY+3WxrQ4ZqhF+7Thtib3yPkDQblsLi+KmpdkYeoPn2+yd09OIW3P7lNJkxn3OXT3qzhCgkkADMk5AdSYiuSbBQFyllUIBGh4gj6GOHXBsVwXKQLHN1zde4YLouuJkskZGh40r9I9BF9V7dVxjBAdQQfxJWn5lOa9QTzpEvVIu0+B+h4/LxXQciZKjwOUjXKnPkxO1ysMerdwXkZbLIc+AkCWT+AnIJX2ToOBy0IA2uC4r0toJT1uB59h7fXv3o1lMP7jPH3WojSJYlN/wB6d0oVPvHrh90buemw3PKpFDEa5tJFm4nYdvsOKs0tOZn24DdZWTl9SScySTUknck51j5/NI+Vxe83JT7KGtsFcWaIqlqhLVxOtgXUgbZmnpHccDnnK0XPYjJbUqxY7rnTsyDKT2mFHPwocx1am2TCNJQ/D0j7On6o5cft6qtLWMZozU/JaawWFJK4UFNyTmWPFjuf5AAZARrooWRMDIxYBKpJHPOZxVmJFwiBCznadKTZLnykOteB8LAeoBP5YQ47GSxj+AJv4/x80xoHDrN4r1XXDCeaWPorKQtdmUBliM1I7rKXMQo5kiPA9dh6rKry2xymwtvwamgdfxD6ipoRDOhxOald1DpyOy9exkos4LRXRfKzfAwwTB+HZh7SHccRqOlCd1Q4jFVtuzQ8Rx+4SmemdEdduaaRfVdECFmO0tsxuJC+VKNM5tqi+go3UpwMZv4gr+jZ0DDqd+7l4+nemdBD/wCQ+Cq2eVGJe5XHuV6WkVyVWc5H9GBbExrTyjZeLU3bnsMhTOp0hDco8fzl+HhaO6sAiIyvF7AhECEqvbtHZLMwWfPRGOeEnxU40GYHOLUFDUTi8bCQumsc7YK7Y7XLnIJkp1dDoykEH1EQyRvidleLHtXhBGhUjLHIK9BVeakSNKlaUutUgEEHQ5RaikLSCDqFaY6+i0XZ28DMllXNZkuisd2H4H9QM+YaPo+G1gqoA/jse/77pNVQ9E+w24KK3dnhMmNN71wWpkQpCgCgVcgQNTSpzJ4xxWYVDVvzyE8tD9l1DWOiblaB+eKgHZZd5z/lCD9wYqD4epRxd5j2Uv8A1KXkPn7qeX2Zk/iaY/V8P/LCxZZg1Ez/AAv3kn6qJ1dMePyTCyXbJlmsuWqn2qeI9WOZ9TDCOJkYsxoHcLKu+R7/ANxurUSLhECEQIRAhQW2yLNQo4yPzBGYIOxBzjiSNsjSx4uCumPLHZm7rJ22zTbOTjzTaYPLT3/YPXLShzoMXiODzQ3dH1m/Md/v6JzDUxyix0P5su5VojOOYpHRqbvYjyqPKo5hjoLtoVC0LvoQagjIg7EEaGLlPM+J4ew2IU4aHCztlo7hvjvPs5n3gGR0EwDemzDceo3A3uGYk2rZro8bj6js9EmqqUwm42TW12gS0eY2iKWPRRUwyc4NFzsqjQXGwWKsoY1ZvMxLN1Y1NOVTlypHzKtqTPM6Q8T8uHyWhyhjA0cEykrC5xVZxVlTERURXzT/AEp3rapk+Vd9kD1ZA7iXXE1WIAJGiime2YjTYHT07InVU9tDYX4fdTwNaBmcqfZDsteNjtEkmfKl95UmQ0xiZirQzPCBSoB1GkT4hiFFVQuAYTb/ACA2PDVeySMcNl9Os095zMJbIiqSKupYtQ0JADLQVHOvKF2G4RHU/wBx9j5e6rPbkaHEbo/phSZ3U0qSQSrpUA0BJBUklTQE6mtDpkDWxDDhTPIY669yEtzhfOb3/wBH0m0BbVLtM+Y1pcEPgDr46kMw8JVAMuWUNqfGpYCYXxtAYNr224De59VO2ct0tsrP+j66LVd1pnyLRTuHlmYJgP2eJWVRmfKxDZg8BrSIsWqaeugZJF+8G1uNiD5jRErmyNBG63EufMBfvChGI93hBFEoKYqnNq10y0hEWMNsl9tb8+zsXDY7rw2mPejUvRLlzWPQLLoCy5uyf3VoRvwue7b858BpuceEdGaNH8P1XR1HRnZ3qNvZRVkeeK/ELZRuElRAhECFWt1vlyVDTGoCaDIkk8Aqgk+giOWaOJueQ2Hau2RuebNF1LZ56uqupqrCoP8A+HTpHbXBwBGxXJBBsVJHq8RAhECEQIRAhKLV2ektmlZR/wBnQL+ggrnuQAecL6rC6ao1e3XmND9/FWY6uVml7jtVF+z84eWYjcirJ9atX5CE8nwywnqSEd4v9QrIxAcW/NRG5bVwk/7x/wDtRWPwzLfR4+akFdFyP54qP/0C1HXuf94//bjtvw3JxePI/Zdf9RjGwKnldmZtQTOVCCCMCksCNCGJA+akcajKL9JgQgkEnSG45C3vooZcQztLcvmr3aubSSF0xui/Kswj1CEesXMXl6OjeRx089PS6gomZph2apLZxHzl6bPKmadSIw26jDLpfelrQhZTO6GacKmXiDVAxeZfLkpzMWYI3Al4AOXXXbltxXQjXVnns0/EiBMJCTHdPFNTAWQS3B0DNuPa6x49gbFZxvfUAHY31uO0Dh2KN8dgr1ixLNKNjmVxzFmsEwoCwAkilDkNMtBmYgkyujzNsNhbW5/3fnkoHDRVrTd0xGYyxiUkkAEBlLGpGdARUncUyFN4miqWkC5sfl8tVYiqAG5XBcybBPr3mFQyBjLV28zlWUYytQq5nSpz2pQj54z1SSQbXPZe+l9z5e3ks7XDKNkzFmZmlTGZlZFIZEb7NiwFagirUIyOWpip0gAcwC4J3O+nvxVa/BVJ9kYyWlzitoxFqh1VVKliVUgAjwig0zpWJmSASB8d225am9vqpGb6JdLtuM0oVOZFaEMAaYlI1XTgcxlmItdBbt/Nj2q8wABXJtjZVDHSLktA9kecrlszXOyqOS8LnBdOC4tiEqaGhpkeB2PoYkp5TFI144EHyXgAcCCtvZZ4dEcaOqsPzAEfvH1EG+oWdIsbKWPV4qF6XqkkUPic+VBqeZ9leZ+poDWqquKmZnkPue5TQwPlNmrI2ye7sZs050PwoupC8BlUnU+gAw1dXy1smu3Afm5TyCJkLbDzWvuOzlJEtWFGpiYcCxLEehNI3lNEYoWRngAPIJDM8PkLhzV6JlGiBCIEIgQiBCIELNP2kdZrgywUV2SgycYWK4qk0apFaZZHU0zRzY2yGpMMjbAcfDlyTBlAXxB7TqntitsuauKWwYb7EcmU5qeREOY5WSND2G4PJUXscw2cLKxHa5RAhZ/tYfuRzZvUAL+zmEPxEbUo/wCQ9CmGHf3D3fUJYmkYQpid1BNaO2hSNCmFhYri2hgKGQx9JwUZnbmypcLQwmb4EyOHM4iAcwBUrQjTc5imYqmMZe0+nuu3i60FimhlBBBB0INQfUQukaWmxVGQK3ESiRAhczHCgliABmSTQDqY9AJNghZ43ytpmmRIqyKMU2aMhQ5KiHUljXxaUBoa5hmaJ9NEJZtCT1W8e893LnvpvcNM+JodILX2HHv7F1Nl0OQ005Ryx/FWGEEKSZbGZcJ0i7JWyPZkOy5bC1rsy5kJFBxXryu54jlq8YtFcs9UssouwVUQKSxAAw+EVJ6R9PpXD9Mxx/0j0SKZpMzgOZS68e0ZNVkCg/tGGf5UP7tw0IMKK7Ho4+rB1jz4ff07Vcgw9ztZNByVW7rJiJYkksakk1JPMn/zaEMYfVvzyG5VqVwiGVosFNb7uUgAkihB8JKnwmozXPUA+kRVDHUrw9m42/PzzUTZc2hVG0WJTmVBPE5n1JzMUv19S43MjvMqdmUcAoZM6ZKP2bstNq1T1Q+H1pXmIYU2L1URvnJHI6/fyXb6aKQajyWwue3d9KDkUYEqw2qOHIih9Y3FJUCohbKBa6RzRdE8tV2LCiRAhECFVtd4ypZo8xVJzC18R6KMz6CI5Jo4xd7gO82XbI3P/aLrJ3xPktN7yXjIcgOO6m5NkobNKYSAAeFAdyRksa/TTnpYZG5huL7js7R8wmtIZI25HjTgvZViNQykqw0ZSQelRty0hTRTTxuzQuI/OI2U8jmOFnC6vyr6nyspiiYOIoj/APSx/SI0cWOuZpUM8R7H38FTdQtfrGfNMbP2gs7eZ+7O4meEDliPhJ6Ew4gxCmm/Y8X5bHyKqPpZWbt+qp9q6UkNsWZR+ZcQ+iQt+IhelB/3D0KsYd/cI7PqEtTSMIUxO6gmrEjSpGlTC3Nhw7ReFbII+j4KMwNzZlBJl51prrFF7tFI42C9vO6XdS9nmNKnDMFTRZnuzF0bkxBI6VB9pqpjHZZm5mfMdoO47uPzVdkkbX/1G5m8R7JFcPatw7JbJjgDLEspSysCQwdEWv6RkQY0zMEoJetqAdRY6fO6vVuGXY2Sk1B4E+Vr28b6q3ffaVqp/Q5juAauXlhAQCPCodcQJz8RFBlSsSf9BoGEWDnd59rKCkwyR2bp+rppxN+fd2aKlfl9mbKaWsgLjBDPMmNNahFGCBgBLqMqjbYZEMooKeBtoYw3t4+e6no8KySh8r72NwB2bX/PFNv9H9jpZmmbzXb5IcAHSoY+sY3Hpi6qyf6QPnr9R5KHFpc1SRyAH1+qeTrNWFTZLKmySyr/ANEjvpVL0ykEqkc5rrjPdVbTEzFPGtBdFlSZZZAmIrgorUZQR4hi0O+cfT6Zg/TsY4f4gfJI5nESuIPEqpbOzS6yXKn2Xqyn1PiX5kDhC6qwOnm1Z1T2beXtZWYq+RujtQlyPMkMFmqVJyB1VvhbQ9DQ8oz81JU0Ju4XHMbfbxVzPHOOqdeStNasUKamodLuuRFlVa0ywwzJy9lmX+6RWKjHFv8AAK7aFFdcuRjWXPViSQEmGZMoScgrriw1OxpQ6UBpi12Dy0MxDHxgP8wfO9j+DkoqkTtbmY7RbGRJVFCooVRoFAAHQDSNYAALBKSSTcqSPV4iBCR9pbxdMMuWcJcEsw1VRQUHAknXYA6GhhTi+IOpIhk/c7bs7VdoqcSuJdsFnbNKGfPMnUk7kk5k8zGEnlfI7M8kntTh1miwTCzFSAVII4g1HDURUfcGxVZzles8wDWHOHTtZuq72kqjeMzGwVAWY6KNTx6DmchFt8bquTJELn071PERE3M8pndXZ9Uo86juKEAeRDrkD5jX8R4ZAZ10dBhUVKMx1fz9uXqqFRWOl0Gg/N1J2plVkYhrLZW9K4WPorMfSJcVi6Wke0cr+Wq5o35Zh5JFZzHzZ6bvCnaTWOA6yjD7KP8AosddIu+lViTZqRG6RQvkurqLEBKrk3WL7cXYEdbUoyYhJvXRHPXyn8kaj4frb3p3d7fqPr5p1hNSdYDx1HfxH1/lK5doQDaNVcJk6NxKo2m2d54ZYxH3aGg4k6AQAF2gUjQ2OxcV9D7KJSx2fmgb9Xi/nHzrFDesl/5EeWiy1W7NO89p9U1pFFV1wwj0LoKtOMStUrAlVuY0IXzHJebHJR6kiL9JCZZWxjiQFaBytLjwW3kSgiqg0UBR0AoI+orPE3UkC8XE6UrKVZQynIhgCD1B1jwgEWK9BI1Czt43EyVaRVl3lk1YfAx1+E86HICM7iOAMku+n0PLge7l6dyYQVv+MnmkNocsMSGjioB00PiRgdqihBFQeYjKNZ0T8koNuI2Ph2/myZhgIu1MLPcsydLDo8tkcEHEGUjMqylRiBIIIPi2MaSPAGOyyQy6bjTX1GvgqTq/Jdrm6rYSEIVQTiIABJ1NBmT1jVJQV3AhECFWtlglTad4gYitDoRWlaMMxWg+QiOSGOUWe0HvF12yR7P2myyF4S5DTCqSxglmlWqxZgaE1apwg5DiQT7JjH41UxRuMFO0DmQAD3Aj5+XNNqaOQtzvJ12U6WkVKjVaV4Cugrx5dOIjMmM2upcq5Bd2EuWKsfkBuzHYQxw3D5aqTKzQcTy+/ILyR7Ym5nLS3XdqyQaeJ287nVuA5KNl/ckk/QKWljpmZIx7nvSeWZ0puVeiyolHPkq6sjCqsCpHEEUI+UeEX0K9BsbhYmQGQlH8yEq3MjemwIow5ER81xClNPO6PkdO7gtA14kYHDimUloVuCgeFZUREVCVIBHK4XsCFFa7MkxGluMSsCGB3B/aO45HRvD2GxGq9a4tIcNwsI3Zc2eYTMVp0v8AAwUtQe+i/i96lMq+GtI3uF4zSzC0pDX9u3gffXvTv/qPTts42PyP5/CuSbF3mJZUsorGsyaVKgClCQWHiNBQUrTKtBFuvxmnpozkcHPOwBvr224evBQPnDBe9zwtr5rYyUUKoWmEABaaUAyp6R81cSXEu3SpdGPEKN2joBdgKlPeJ2BWGBR3PI720L7Mv7RuuYlj9XiHwGNT8O0ueYzHZvqft9FxWyZIsvErXO4GpA6mkbRJl4kxToQehrAhdwIRAhJr4uITSZkshJhpXKqvTIYhxpliGelagAQur8Miqxro4bH35hWqerdDpuOSl7P3e8lGWYVJZy1FJIUYVWgJAr5SdBrElBSupoBEXXtdc1MwlfmAsmkXVXRAhECEQIWTXs4ZSFpk77OWpJwL4yEFa1YkDIaUPWM+3AIekMkriRe9tvM/wmRxBxAaxtik1kVgFRVq7tktSas1SRiNSQM8zWiryjNNhdW1OWIWudOQH2Hme0pi7LEzM47Lb3TdyyUpXE7Zu2mI8hso2H7kkneUtLHTRCNm3qeZSGaV0rsxV6LKiRAhECFnO09iwkWhdKBZnT8L+laE8KHILCDHaDpoumYOs35j7b+aYUM+U9Gdj6qhZ5sYR7Uwe1XpbxA4Ks5qnVojsoiF1WPF4vYEKKdIDUqWBGmFmX50OfrHTXlv8IUZsanzFn5Mxw+qiin1EddKR+2w/Oe6LqwTEaFwzR0AugFWmzIka1TNal1qnU/yGZJOQAG5JyAi5BC6RwY0XJ0VloDRcrTXFd5ky/F53OJ96GmSg8AKDnmd4+k0NI2lhEY8e/j+ckkqJuleXcOC57Q3Z38vIAuhxJXc0oVrsCMuRodoK6lFTCY+PA9qKabon5uHFYsSEbVF9VFQRkQQRkQcqbR8+eZYnlpJBHatECHC6uSJbL5GdeSOyj9KkAxKzFauM9WQ+Jv63Vd8UR3aFfkXraU/EJg4OoB6BkAp1IaGlP8AEkzdJWh3dofb5Kq+iid+3ROLuv2XMIRh3bnIKxyY+42jdMjkco0lHiVPVf2zryO/38FQmpZItTqOaaxfVdECEQIRAhECFFa7OJiPLbyurKaa0YEH6GPHNDgQV60lpuEusF1SrNims9TTN5hUBV1IGgUZVJ1OVTkKU6SggpGnox3k7qeaokmIB8gobT2jXSVLZ+beBPmQW/hpzinU47Sw6A5j2beftdSx0MjtXaJdOvq0nRkQe6ni+bEg/IQnk+JZSf6bAO+59laZQR8SSqbXjaD5pzn9K/3FEVTjladnAeAVgUUH+n1TjsuZrl5jTGMsVRQxqGavibP2aYddcVdBGlwiSpli6Wd177CwGnPQcUtrWxMdkYO9aB1BBBFQciDoeIhsqSx153ebO2VTKY0U64SdEY/s2+hzzbF4zhJiJmiHVO45fb0TqlqRKMrv3eq9kzozLmqV7FbSbEJaoC1TLMjghRlq7xx5ZeWRjjyyLLwvHtkWXDTI9DV0GqCZNiQNUrWKjabQACSaAak6CJ2MJNgrDGJp2fuokifNBH9mhyI99hsaaLtqczRd1g2F/p29LIOufkPfn5c0trKrP1Gbeq0UPkvRAhZvtFdRBM+WK/2ijX41HGmo3GYzFGQ4zhf6hvSxDrj5j3HDy5JjRVWTqP2S2zuCBGFeCExeFawiIrqG9lBPsoYEEVB2MTxOdcFu6kbJzV66b1eWRLnEshoFcmrKdAGJ8ynTEcwdag1G1wrFXSWhn34Hn2Ht9e/ehU0otnj8QtLGhS5ECEQIRAhVbxtySUxt0VR5mJ0UDjkegBJyBiGedkEZkedApI43SOytWUnzpk5g006GqoPInCntN7xz1pQGkYXEsWmqTl2Zy9+fonMUDIRpvzUqyoSFy6LlzMAj0L1qhsdiadMwLkBm7eyOXvHb550oXuE4aap+Z37Bv29nvyXlRUCFnadltJElUVUUUVQAANgNI3gAAsEhJJNypI9XijcI4ZDhYeVlNCMxow6HQx4QDoV6LjVZm8bjeVVpVXT2dXXpX7wfxZfirlmMRwDNeSn/APz7e38JnBXA9WXz91RkWoHQ6ZHkRqCNjyjJywOjdleLHtV4tBFwrST4rlijMakE6Ocq4yL3vo8yrzIuWnx7kXoYonnx2GKQRqqZxZsCAsx0Vcz14AczQc4vUtDNUOyxtv6eJXTiyMXcbJ5dNw4SJk6jMDVUGaqRoT7Tb8BlTMVja4bhEdJ13av58B3e/oldRWGTqt0CfGHCpLNWDtVUKZ0orUAkocQGVTVaYh0GKEseOQZzHKC0gkcxp2/ZX34e+12G48k/stqSYuKWwYaVBrnuDwPKHDHteMzTcdipOaWmxCmjpcrOXtcjKTMkCoObSx9WT+a76jPJs/iuCiovLDo7iOB9j6/NMKasyjJJtzSyRagfTIjQg7gg5g8jGKmgfG7K8WPamJaCLhMLI4Jzi9h7G5usq0oIGi8vaWhWlAQRQjjxENa1sYb1UU5dfVN7gnl7PLLEkgFSTqcDFMR5nDX1jVUkplgY87kA/JLJ2BkjmjmmEWFEiBCIELMX02O04ToiKAObElj6gKPQxm8ZeXzMiO1r+JuPlb5pnRDLGXDe68my1AyhHW07Wt0U7XFxVZp0JcqmDFzY5Dz2pL8oyZz5V4ge03Iab0yq8wzBpKkhz9Gc+fd77KKaobCLbnktXYbGkpAiDLUk6sd2J3P/AJpG6iiZEwMYLAJO97nuzO3VW875lyfD55nsLqK6Fjoo65nOgNIr1ddDStvIfDifBSQ075T1duazVtvOdN8zYV9hCVHq3mbhsD7MZSrx2ebSPqjs38/ZN4aGNmp1Pb7Jz2OkBZTkAANMNKCgoqqh/iVo0OCtIpA5x1cSfnb6JdXuvLbkE+hsqSo2+6ZM01dfF7a+FstMxqORqOUQT0sM4tK0H857qWOZ8f7Sk8/s5MX7uaGGwmDCfV1y/hhFP8NxO1icR36+31V5mIn/ADb5Kq92Wpf6rF8DpT+MqfpCx/w5Uj9pafH3CnFbCd7hcf0G1f8Ax3/XJ/7kRf8Ax+s5DzC6/Vwc/kVKl0WlvwKvxuPpgDRZj+Gpz+9zR5n29VGa+IbAlXbP2Z/tZpPuoMA6Fqlj1GGG1P8AD9NHq+7j5DyHuqz8Qef2i3zXsm9ZFnmzJHdiWilQZgzBJRWJmbjJh4jXepEXf1tNBN+m0bppwGvDsKjMEsjOl39U/BrmIYKovYELC3jZ+7nTU94uvMTDi+QJZfyxhMbg6KrJ4O19/mtBRyZ4R2aLiSrK2NGKNxXccCDkwz0NYpUmITUrrxnw4Hw/Cu5Y2SCzgtHdN+hyJc0BZh0I8j9K+VvdPoTnTZ4disVWMuz+Xt+XSeopHRajUfm6dQ1VRUbwumVOzZaNoHXJuWY8w5Go5RXqKWGobllaD+c91LHM+P8AaUomdn5y/dzFYbBwVPqyggnoohJJ8PNBvC8jvF/ZXW4gD+9vkuUuG0OaTHRBuULO3piVQDzNehgjwJzj/WfpyHv9l66vaB1G+a0Vls6y0VEFFUUG/wAydTzjQsaGNDW7DRLXOLiSVLHS8RAhECErva6O9ImI2CYBhqRVWAJIBFQcqmhB3OsUa2gZVAEmzhsfzdWIKgxabhLDclpORMoDjiY/TAP3hQ7AHuPWl0/4/dXP17Bs1WrJ2aQZzXMw+zTDL/SCSehYjlF6lwWlgNyMx7fbb1VeWukfoNO73TtEAAAAAAoAMgANABDdU0ivq+GxGVJNCMnfXD7q8W4nQaZmtEeLYuKUdHHq/wBO/t5DxPbepaXP137eqTS7OAPqa5kk6kk5kniYw8s75HFzzcnmmgcBoFDaqKCeArlrlwjqJrpHBrdzopA7S5Wzuqy91JlyzqFGKmhY5ufViTH06GMRRtYNgAPJZyR+d5dzVuJFwsze3aAtVJBoN5mteUvb83yrWoQYnjTYCY4dXcTwHufT5JlS0ObrSbcld7KMe4IJJwu4qSSTiOPMnM+beL+FSulpGPebk39Sq9Y0NmIHZ6JzDBVVSvG9Jckyw5PjNBT8IGrtwUEqCdsQ2qRDLPHEWh5tmNh3qRkTnglvDVXYmUaIELD3t/7mf8a/8qXGFx3/ALx3cPRP6L+w3x9SpbpvNrOaEFpW6jMp7yDhxT1GdQ1nC8aMVopzdvA8R9vRRVVGJOszf1WwkzVZQykFWAIIzBB0IMbAEEXCTEEGxSLtVZfJOH4fA/wsfCedGy/OTtCTHqQzU/SN3br4cffwV6glyvyHj6pXKEYJyZOXNokAiO45HMcHNNiF6119CnnZ68y4MqYazEFQfbXTF8QqAeoOWKg+hYViAq4ut+4b+/j6pRV0/ROuNinUNFURAhECEQIRAhECEQIRAhECEQISy/7wMqXRPvHOFOXtPTkPSuEbxSxCrFLAZOOw7/zVWKaHpX24cVnLLJAH+eZ5kk6nnHzaaRz3FzjclOXEDQKw+UQhRjVc3ZZu9nqPwy6TH9D9mOpYV6IY03w9R9JN0ztm+v238lHWS5I8o3K2EbZJllb7vQziZUs/ZDJ2H9ZxUf7Pj7Wnl82ZxnF+jvBCdeJ5dg7efLv2aUlKB/Uf4BK2lUjIhyZhy0nZQfZMeMw/RVH8o+gYKP8A6TPH/wBikld/ePh6J1DRU1hb0tPezpj6rXAvDChI6GrYjXgRwjDY3VGWpLQdG6ePH28E/ooskQ5nVaLsxbS8rAxq0qi56lT5G+VVqdSpMajC6v8AU04cdxoe8e+6VVcPRyabHVOIYqqsbecv/Wp/NkP/AAZY/lGG+IW5au/MA+o+id0bv6A8V53MZ7Mps6luy3Gztn9yxqw9gnVxy9ofm1ri0+B4t0ZEEp6p2PI8u70VWqp+kGdu/qtXOlK6srAFWBBGxBFCPlGyIBFilIJBuFjp8hpL929TujH8a8fiFQDzzoARHz/F8NdSy3b+w7e35uPFO4JRMy/HirEhcUUaamMhsh5yqC1gyWWcP6s4jzA849VqOtDtDmkDqKoa/hex7j7b+C8daaMt/LrZxtkkRAhECEQIRAhECEQIRAhECEQIWWvzxWqh0RFA5FixY+tF/TGYxwl8zIzsBfzNvomtCMsRd2rqbKCiElVSNa24UjXFxS93ZmCIMTNko4/5AbmKlJRSVMojjH2HMqdxbG3M5aq6LvElMNasTiduLchsAAABwG5qY+iUlKymiETOHzPNJJpTK/MUv7R28/cIaFhWYRqqnIAHYtQ57AHQkGF2M4j+liys/e7bsHP2+ysUcGc5nbBK5MkAR8/c65TJz1zPEetK6YU+7MJSzJzaY3o0xiPoRH0vDWZKSMdgPnqk1W68zvzZWL5tJlyJjjJgtF+JvCn8REWZ5RFE6Q8AT5KOJmd4bzKx0mQAABoBQemkfMXvJJJ3WiLrK7cs7u7QnB6y24Z5oTzxDCPjMP8A4dqcs5iOzh8xr6XVOuZnizclsY2iSrK3+lLTXZpa05lWcN9CsZD4mj67H8wR5fym1A68ZHb+eiJQyjIOUrlxPlx01y6Y5XuzFrpWzt+EYpfwVAK/lJHoyjYx9BwOvNTDkees35jgfoful9bDldnGx9U2vCwpOTA45gjzKdmU7HPoQSDUEiG00LJmFkguCqscjo3ZmrNTbNOs58Sll2dASPzKKlD9Oe0ZabCpqV2aIZm/PxHHw8gmrKmOYWdoVVnzGtH2cvxFvDUZha5FmOgA1z1pQVNBEbKeoqpWtLCBfUkEaeKkL44Wk3W3AjZJGvYEIgQiBCIEIgQiBCIEIgQiBCR37dbs4nSqFsIVlJoSASVKk5VBY5Gla6ilCpxPD3VOV8ZAcOfEK5S1IjBa7ZL0u61PkU7scXZT8ghNTyy6iFbcGqZTaVwA8z+eKtGshbq3VPbqupJINPE58znU8gPwry+dTnGgpKOKlZkjHeeJ70vmnfKbuVybMCqWY0CgkngAKkxaUI1WMs7F2aYwoznEQdRXRfyqAvpHzTE6s1NQ6ThsO4be6fNYI2BqvAZQrUd9VQt8wgEgVOw4nYepyi3TRGWRrBuSB5qdlgLlbCw2fu5cuWM8Cqv6QB/KPqbWhoDRsEgc7MSSlnatvslXZpig/lBcfVBCvGnZaJ/h6hWaEXmHikspco+duKbOOqgtjYRj3Qhx1Qhh9RF7DXllTGf9w9UOGZjh2FbuPpazyQdrJOUqb7DFDyEyg/vqg9YSY/B0lLmG7Tfw2Pv4K9QPtIW81Sszx89eFekCnmDKOAo2lLnnd06TdkarfDpM6+Ek04gQ7waq6CqaeB0Pj97FSys6SItW2j6KkSIEIgQiBCIEIgQiBCIEIgQiBCIEIgQiBCIEIgQiBCU9p5lLOyj8ZVOoLDGP0Boo4nKY6SRw5W89PqrNI3NM3z8kqslnNKxgBRveLhM5ZBddTzSKb4i02K8YLqK6LN308V8kqjtzb+rX5jFywjjGm+HaLPIZ3bN27/sPULitkyR5BufRa6Nmk6Tdql+xDey6H9R7v/HCzGGZqKQdx8iCrVEbTDx9EssskkRiYqIyC6ZSPsVSvKXkV3bwjq2Q+pjulpy2qjb/ALh6rsO/pk9hW5j6MkChtlmWYjS20YEGmoruDsRqDHL2B7S12x0XTXFpBHBY6zFlZkfzocLcKjcciCGHIiPmmIUbqeZ0Z8O0cCnocJGB4TeRLxCPKagdLsqj3ZSqN5SKA1jqWmdCVZgfdaC45hazySTU92uI8wAG+oMfR4H9JE154gHzCTStyyOHaVeiVRogQiBCIEIgQiBCIEIgQiBCIEIgQiBCIEIgQiBCUdqE+xxewysenlY9AGJPIQvxWMyUjwOw+RB+is0bgJhdU7HbFC0MZ+nqIxHYq7LC4uS+1zWmOEljE7eUadSTsormf3JAK8UrqyfJGO88hzU4LYWZnrT3VYBJlhAanVmpTEx1P8gNgANo3VPAyCMRs2CTSymRxcVciZRqC3WYTZbyyaYlIruCdCOYOfpHD2B7Sx2xFvNdMcWuDhwWVstrZKo4o65MOB5cQdQdxSMY5z6N5iePuOadZWzAOau7vlGfPXLwyyHc7VXOWtfaxUboDpUVt4TAZ6jpyOq35n7b+SiqniKLINz6LXRq0oRAhJO0N2F6TpYq6ijL7ajOg94VJHGpG4IU4thwq47t/eNu3s9lcpKjozldsVSu28VpGdo5+gJa4WIVyaDNqFXva2ggnYZn0iKrl6Z4DRqVLBFkFytJdEgy5EpG8wRcXxU8X1rG5hj6ONrOQA8gksrszy7mVciRcIgQiBCIEIgQiBCIEIgQiBCIEIgQiBCIEIgQiBC8dQQQRUHIg6GuoIgQkbdmEr4ZsxV4DAacgWUmnWphQ/BKVz82o7AdFdFfIBbQpld93S5IOAZnzMTVmpxJ2zOWgqaAQxgp44G5YxYKtJK+Q3cVbiZRogQiBCq2y7pU2hmICRkDmGA4BhnTlEUsMcotI0HvF12yR7P2myls1nSWoVFCqNlFBnmT1iRrQ0WaLBcucXG5UserxECEQISu8LilTSX8UtzqyUGL4lIKk6Z0rlSsUqrD4KnWRuvMaH871YiqpItAdOShsfZ2Wjh3dphUgqDQKCNGoBmRzNK0NKgGIaXCaenfnaCT2nb0XctbJI3LsOxOoZqoiBCIEIgQiBCIEIgQiBCIEIgQiBCIEIgQiBCIEIgQiBCIEIgQiBCIEIgQiBCIEIgQiBCIEIgQiBCIEIgQiBCIEIgQiBCIEIgQv//Z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230" name="Picture 14" descr="Resultado de imagen de SOL INFANT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510752"/>
            <a:ext cx="3024336" cy="20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5825503" y="6237312"/>
            <a:ext cx="31074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CURSO 2.015 -16</a:t>
            </a:r>
          </a:p>
        </p:txBody>
      </p:sp>
    </p:spTree>
    <p:extLst>
      <p:ext uri="{BB962C8B-B14F-4D97-AF65-F5344CB8AC3E}">
        <p14:creationId xmlns:p14="http://schemas.microsoft.com/office/powerpoint/2010/main" xmlns="" val="2445321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8000">
        <p14:gallery dir="l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826465">
            <a:off x="-290519" y="1883013"/>
            <a:ext cx="5054190" cy="2842982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91277">
            <a:off x="4375993" y="1563834"/>
            <a:ext cx="4248472" cy="3481339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4 Rectángulo"/>
          <p:cNvSpPr/>
          <p:nvPr/>
        </p:nvSpPr>
        <p:spPr>
          <a:xfrm rot="20990077">
            <a:off x="1686262" y="5888914"/>
            <a:ext cx="24076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ROA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 rot="536831">
            <a:off x="4170422" y="5134488"/>
            <a:ext cx="407477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YASSINE Y YASSMINE</a:t>
            </a:r>
            <a:endParaRPr lang="es-ES" sz="32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3678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Click="0" advTm="8000">
        <p14:switch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685</TotalTime>
  <Words>248</Words>
  <Application>Microsoft Office PowerPoint</Application>
  <PresentationFormat>Presentación en pantalla (4:3)</PresentationFormat>
  <Paragraphs>115</Paragraphs>
  <Slides>82</Slides>
  <Notes>0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82</vt:i4>
      </vt:variant>
    </vt:vector>
  </HeadingPairs>
  <TitlesOfParts>
    <vt:vector size="83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Jefa de estudios</dc:creator>
  <cp:lastModifiedBy>PC</cp:lastModifiedBy>
  <cp:revision>87</cp:revision>
  <dcterms:created xsi:type="dcterms:W3CDTF">2010-06-16T08:38:29Z</dcterms:created>
  <dcterms:modified xsi:type="dcterms:W3CDTF">2016-06-27T20:19:59Z</dcterms:modified>
</cp:coreProperties>
</file>