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45"/>
  </p:notesMasterIdLst>
  <p:sldIdLst>
    <p:sldId id="328" r:id="rId4"/>
    <p:sldId id="258" r:id="rId5"/>
    <p:sldId id="327" r:id="rId6"/>
    <p:sldId id="311" r:id="rId7"/>
    <p:sldId id="324" r:id="rId8"/>
    <p:sldId id="257" r:id="rId9"/>
    <p:sldId id="259" r:id="rId10"/>
    <p:sldId id="312" r:id="rId11"/>
    <p:sldId id="314" r:id="rId12"/>
    <p:sldId id="341" r:id="rId13"/>
    <p:sldId id="315" r:id="rId14"/>
    <p:sldId id="320" r:id="rId15"/>
    <p:sldId id="280" r:id="rId16"/>
    <p:sldId id="287" r:id="rId17"/>
    <p:sldId id="340" r:id="rId18"/>
    <p:sldId id="337" r:id="rId19"/>
    <p:sldId id="338" r:id="rId20"/>
    <p:sldId id="296" r:id="rId21"/>
    <p:sldId id="270" r:id="rId22"/>
    <p:sldId id="260" r:id="rId23"/>
    <p:sldId id="283" r:id="rId24"/>
    <p:sldId id="329" r:id="rId25"/>
    <p:sldId id="326" r:id="rId26"/>
    <p:sldId id="291" r:id="rId27"/>
    <p:sldId id="292" r:id="rId28"/>
    <p:sldId id="274" r:id="rId29"/>
    <p:sldId id="330" r:id="rId30"/>
    <p:sldId id="266" r:id="rId31"/>
    <p:sldId id="331" r:id="rId32"/>
    <p:sldId id="290" r:id="rId33"/>
    <p:sldId id="285" r:id="rId34"/>
    <p:sldId id="265" r:id="rId35"/>
    <p:sldId id="332" r:id="rId36"/>
    <p:sldId id="321" r:id="rId37"/>
    <p:sldId id="322" r:id="rId38"/>
    <p:sldId id="342" r:id="rId39"/>
    <p:sldId id="309" r:id="rId40"/>
    <p:sldId id="267" r:id="rId41"/>
    <p:sldId id="310" r:id="rId42"/>
    <p:sldId id="336" r:id="rId43"/>
    <p:sldId id="343" r:id="rId44"/>
  </p:sldIdLst>
  <p:sldSz cx="9144000" cy="6858000" type="screen4x3"/>
  <p:notesSz cx="6797675" cy="992663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17CB94-2698-48C1-B9F1-4D66DC47CDE8}" type="datetimeFigureOut">
              <a:rPr lang="es-ES" smtClean="0"/>
              <a:t>24/03/2017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516A5-BF1E-403B-8342-5E2C9241B13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9542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516A5-BF1E-403B-8342-5E2C9241B13D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7493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28 Título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16" name="15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7F5B-34AB-4102-8BFF-750CE6D6EA91}" type="datetimeFigureOut">
              <a:rPr lang="es-ES" smtClean="0"/>
              <a:t>24/03/2017</a:t>
            </a:fld>
            <a:endParaRPr lang="es-ES"/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5" name="1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80DD6AE-E67A-4D52-92AD-AEF0EAD792D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7F5B-34AB-4102-8BFF-750CE6D6EA91}" type="datetimeFigureOut">
              <a:rPr lang="es-ES" smtClean="0"/>
              <a:t>24/03/2017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DD6AE-E67A-4D52-92AD-AEF0EAD792D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7F5B-34AB-4102-8BFF-750CE6D6EA91}" type="datetimeFigureOut">
              <a:rPr lang="es-ES" smtClean="0"/>
              <a:t>24/03/2017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DD6AE-E67A-4D52-92AD-AEF0EAD792D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28 Título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16" name="15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7F5B-34AB-4102-8BFF-750CE6D6EA91}" type="datetimeFigureOut">
              <a:rPr lang="es-ES" smtClean="0">
                <a:solidFill>
                  <a:srgbClr val="F0A22E">
                    <a:shade val="75000"/>
                  </a:srgbClr>
                </a:solidFill>
              </a:rPr>
              <a:pPr/>
              <a:t>24/03/2017</a:t>
            </a:fld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1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80DD6AE-E67A-4D52-92AD-AEF0EAD792D1}" type="slidenum">
              <a:rPr lang="es-ES" smtClean="0">
                <a:solidFill>
                  <a:srgbClr val="F0A22E">
                    <a:shade val="75000"/>
                  </a:srgbClr>
                </a:solidFill>
              </a:rPr>
              <a:pPr/>
              <a:t>‹Nº›</a:t>
            </a:fld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41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7" name="2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7F5B-34AB-4102-8BFF-750CE6D6EA91}" type="datetimeFigureOut">
              <a:rPr lang="es-ES" smtClean="0">
                <a:solidFill>
                  <a:srgbClr val="F0A22E">
                    <a:shade val="75000"/>
                  </a:srgbClr>
                </a:solidFill>
              </a:rPr>
              <a:pPr/>
              <a:t>24/03/2017</a:t>
            </a:fld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80DD6AE-E67A-4D52-92AD-AEF0EAD792D1}" type="slidenum">
              <a:rPr lang="es-ES" smtClean="0">
                <a:solidFill>
                  <a:srgbClr val="F0A22E">
                    <a:shade val="75000"/>
                  </a:srgbClr>
                </a:solidFill>
              </a:rPr>
              <a:pPr/>
              <a:t>‹Nº›</a:t>
            </a:fld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0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5 Marcador de texto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9" name="18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7F5B-34AB-4102-8BFF-750CE6D6EA91}" type="datetimeFigureOut">
              <a:rPr lang="es-ES" smtClean="0">
                <a:solidFill>
                  <a:srgbClr val="F0A22E">
                    <a:shade val="75000"/>
                  </a:srgbClr>
                </a:solidFill>
              </a:rPr>
              <a:pPr/>
              <a:t>24/03/2017</a:t>
            </a:fld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1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DD6AE-E67A-4D52-92AD-AEF0EAD792D1}" type="slidenum">
              <a:rPr lang="es-ES" smtClean="0">
                <a:solidFill>
                  <a:srgbClr val="F0A22E">
                    <a:shade val="75000"/>
                  </a:srgbClr>
                </a:solidFill>
              </a:rPr>
              <a:pPr/>
              <a:t>‹Nº›</a:t>
            </a:fld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7985881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Título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7F5B-34AB-4102-8BFF-750CE6D6EA91}" type="datetimeFigureOut">
              <a:rPr lang="es-ES" smtClean="0">
                <a:solidFill>
                  <a:srgbClr val="F0A22E">
                    <a:shade val="75000"/>
                  </a:srgbClr>
                </a:solidFill>
              </a:rPr>
              <a:pPr/>
              <a:t>24/03/2017</a:t>
            </a:fld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3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DD6AE-E67A-4D52-92AD-AEF0EAD792D1}" type="slidenum">
              <a:rPr lang="es-ES" smtClean="0">
                <a:solidFill>
                  <a:srgbClr val="F0A22E">
                    <a:shade val="75000"/>
                  </a:srgbClr>
                </a:solidFill>
              </a:rPr>
              <a:pPr/>
              <a:t>‹Nº›</a:t>
            </a:fld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87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Título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25" name="24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8" name="27 Marcador de contenido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7F5B-34AB-4102-8BFF-750CE6D6EA91}" type="datetimeFigureOut">
              <a:rPr lang="es-ES" smtClean="0">
                <a:solidFill>
                  <a:srgbClr val="F0A22E">
                    <a:shade val="75000"/>
                  </a:srgbClr>
                </a:solidFill>
              </a:rPr>
              <a:pPr/>
              <a:t>24/03/2017</a:t>
            </a:fld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E80DD6AE-E67A-4D52-92AD-AEF0EAD792D1}" type="slidenum">
              <a:rPr lang="es-ES" smtClean="0">
                <a:solidFill>
                  <a:srgbClr val="F0A22E">
                    <a:shade val="75000"/>
                  </a:srgbClr>
                </a:solidFill>
              </a:rPr>
              <a:pPr/>
              <a:t>‹Nº›</a:t>
            </a:fld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3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9 Título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2" name="1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7F5B-34AB-4102-8BFF-750CE6D6EA91}" type="datetimeFigureOut">
              <a:rPr lang="es-ES" smtClean="0">
                <a:solidFill>
                  <a:srgbClr val="F0A22E">
                    <a:shade val="75000"/>
                  </a:srgbClr>
                </a:solidFill>
              </a:rPr>
              <a:pPr/>
              <a:t>24/03/2017</a:t>
            </a:fld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DD6AE-E67A-4D52-92AD-AEF0EAD792D1}" type="slidenum">
              <a:rPr lang="es-ES" smtClean="0">
                <a:solidFill>
                  <a:srgbClr val="F0A22E">
                    <a:shade val="75000"/>
                  </a:srgbClr>
                </a:solidFill>
              </a:rPr>
              <a:pPr/>
              <a:t>‹Nº›</a:t>
            </a:fld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58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7F5B-34AB-4102-8BFF-750CE6D6EA91}" type="datetimeFigureOut">
              <a:rPr lang="es-ES" smtClean="0">
                <a:solidFill>
                  <a:srgbClr val="F0A22E">
                    <a:shade val="75000"/>
                  </a:srgbClr>
                </a:solidFill>
              </a:rPr>
              <a:pPr/>
              <a:t>24/03/2017</a:t>
            </a:fld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2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DD6AE-E67A-4D52-92AD-AEF0EAD792D1}" type="slidenum">
              <a:rPr lang="es-ES" smtClean="0">
                <a:solidFill>
                  <a:srgbClr val="F0A22E">
                    <a:shade val="75000"/>
                  </a:srgbClr>
                </a:solidFill>
              </a:rPr>
              <a:pPr/>
              <a:t>‹Nº›</a:t>
            </a:fld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424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11 Título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7F5B-34AB-4102-8BFF-750CE6D6EA91}" type="datetimeFigureOut">
              <a:rPr lang="es-ES" smtClean="0">
                <a:solidFill>
                  <a:srgbClr val="F0A22E">
                    <a:shade val="75000"/>
                  </a:srgbClr>
                </a:solidFill>
              </a:rPr>
              <a:pPr/>
              <a:t>24/03/2017</a:t>
            </a:fld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2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DD6AE-E67A-4D52-92AD-AEF0EAD792D1}" type="slidenum">
              <a:rPr lang="es-ES" smtClean="0">
                <a:solidFill>
                  <a:srgbClr val="F0A22E">
                    <a:shade val="75000"/>
                  </a:srgbClr>
                </a:solidFill>
              </a:rPr>
              <a:pPr/>
              <a:t>‹Nº›</a:t>
            </a:fld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70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7" name="2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7F5B-34AB-4102-8BFF-750CE6D6EA91}" type="datetimeFigureOut">
              <a:rPr lang="es-ES" smtClean="0"/>
              <a:t>24/03/2017</a:t>
            </a:fld>
            <a:endParaRPr lang="es-E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s-ES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80DD6AE-E67A-4D52-92AD-AEF0EAD792D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Marcador de posición de imagen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7F5B-34AB-4102-8BFF-750CE6D6EA91}" type="datetimeFigureOut">
              <a:rPr lang="es-ES" smtClean="0">
                <a:solidFill>
                  <a:srgbClr val="F0A22E">
                    <a:shade val="75000"/>
                  </a:srgbClr>
                </a:solidFill>
              </a:rPr>
              <a:pPr/>
              <a:t>24/03/2017</a:t>
            </a:fld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3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DD6AE-E67A-4D52-92AD-AEF0EAD792D1}" type="slidenum">
              <a:rPr lang="es-ES" smtClean="0">
                <a:solidFill>
                  <a:srgbClr val="F0A22E">
                    <a:shade val="75000"/>
                  </a:srgbClr>
                </a:solidFill>
              </a:rPr>
              <a:pPr/>
              <a:t>‹Nº›</a:t>
            </a:fld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16 Título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64963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7F5B-34AB-4102-8BFF-750CE6D6EA91}" type="datetimeFigureOut">
              <a:rPr lang="es-ES" smtClean="0">
                <a:solidFill>
                  <a:srgbClr val="F0A22E">
                    <a:shade val="75000"/>
                  </a:srgbClr>
                </a:solidFill>
              </a:rPr>
              <a:pPr/>
              <a:t>24/03/2017</a:t>
            </a:fld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DD6AE-E67A-4D52-92AD-AEF0EAD792D1}" type="slidenum">
              <a:rPr lang="es-ES" smtClean="0">
                <a:solidFill>
                  <a:srgbClr val="F0A22E">
                    <a:shade val="75000"/>
                  </a:srgbClr>
                </a:solidFill>
              </a:rPr>
              <a:pPr/>
              <a:t>‹Nº›</a:t>
            </a:fld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26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7F5B-34AB-4102-8BFF-750CE6D6EA91}" type="datetimeFigureOut">
              <a:rPr lang="es-ES" smtClean="0">
                <a:solidFill>
                  <a:srgbClr val="F0A22E">
                    <a:shade val="75000"/>
                  </a:srgbClr>
                </a:solidFill>
              </a:rPr>
              <a:pPr/>
              <a:t>24/03/2017</a:t>
            </a:fld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DD6AE-E67A-4D52-92AD-AEF0EAD792D1}" type="slidenum">
              <a:rPr lang="es-ES" smtClean="0">
                <a:solidFill>
                  <a:srgbClr val="F0A22E">
                    <a:shade val="75000"/>
                  </a:srgbClr>
                </a:solidFill>
              </a:rPr>
              <a:pPr/>
              <a:t>‹Nº›</a:t>
            </a:fld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24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28 Título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16" name="15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7F5B-34AB-4102-8BFF-750CE6D6EA91}" type="datetimeFigureOut">
              <a:rPr lang="es-ES" smtClean="0">
                <a:solidFill>
                  <a:srgbClr val="F0A22E">
                    <a:shade val="75000"/>
                  </a:srgbClr>
                </a:solidFill>
              </a:rPr>
              <a:pPr/>
              <a:t>24/03/2017</a:t>
            </a:fld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" name="1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5" name="1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80DD6AE-E67A-4D52-92AD-AEF0EAD792D1}" type="slidenum">
              <a:rPr lang="es-ES" smtClean="0">
                <a:solidFill>
                  <a:srgbClr val="F0A22E">
                    <a:shade val="75000"/>
                  </a:srgbClr>
                </a:solidFill>
              </a:rPr>
              <a:pPr/>
              <a:t>‹Nº›</a:t>
            </a:fld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3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7" name="26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7F5B-34AB-4102-8BFF-750CE6D6EA91}" type="datetimeFigureOut">
              <a:rPr lang="es-ES" smtClean="0">
                <a:solidFill>
                  <a:srgbClr val="F0A22E">
                    <a:shade val="75000"/>
                  </a:srgbClr>
                </a:solidFill>
              </a:rPr>
              <a:pPr/>
              <a:t>24/03/2017</a:t>
            </a:fld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E80DD6AE-E67A-4D52-92AD-AEF0EAD792D1}" type="slidenum">
              <a:rPr lang="es-ES" smtClean="0">
                <a:solidFill>
                  <a:srgbClr val="F0A22E">
                    <a:shade val="75000"/>
                  </a:srgbClr>
                </a:solidFill>
              </a:rPr>
              <a:pPr/>
              <a:t>‹Nº›</a:t>
            </a:fld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3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5 Marcador de texto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9" name="18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7F5B-34AB-4102-8BFF-750CE6D6EA91}" type="datetimeFigureOut">
              <a:rPr lang="es-ES" smtClean="0">
                <a:solidFill>
                  <a:srgbClr val="F0A22E">
                    <a:shade val="75000"/>
                  </a:srgbClr>
                </a:solidFill>
              </a:rPr>
              <a:pPr/>
              <a:t>24/03/2017</a:t>
            </a:fld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1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DD6AE-E67A-4D52-92AD-AEF0EAD792D1}" type="slidenum">
              <a:rPr lang="es-ES" smtClean="0">
                <a:solidFill>
                  <a:srgbClr val="F0A22E">
                    <a:shade val="75000"/>
                  </a:srgbClr>
                </a:solidFill>
              </a:rPr>
              <a:pPr/>
              <a:t>‹Nº›</a:t>
            </a:fld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491197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Título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7F5B-34AB-4102-8BFF-750CE6D6EA91}" type="datetimeFigureOut">
              <a:rPr lang="es-ES" smtClean="0">
                <a:solidFill>
                  <a:srgbClr val="F0A22E">
                    <a:shade val="75000"/>
                  </a:srgbClr>
                </a:solidFill>
              </a:rPr>
              <a:pPr/>
              <a:t>24/03/2017</a:t>
            </a:fld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3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DD6AE-E67A-4D52-92AD-AEF0EAD792D1}" type="slidenum">
              <a:rPr lang="es-ES" smtClean="0">
                <a:solidFill>
                  <a:srgbClr val="F0A22E">
                    <a:shade val="75000"/>
                  </a:srgbClr>
                </a:solidFill>
              </a:rPr>
              <a:pPr/>
              <a:t>‹Nº›</a:t>
            </a:fld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89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Título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25" name="24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8" name="27 Marcador de contenido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7F5B-34AB-4102-8BFF-750CE6D6EA91}" type="datetimeFigureOut">
              <a:rPr lang="es-ES" smtClean="0">
                <a:solidFill>
                  <a:srgbClr val="F0A22E">
                    <a:shade val="75000"/>
                  </a:srgbClr>
                </a:solidFill>
              </a:rPr>
              <a:pPr/>
              <a:t>24/03/2017</a:t>
            </a:fld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E80DD6AE-E67A-4D52-92AD-AEF0EAD792D1}" type="slidenum">
              <a:rPr lang="es-ES" smtClean="0">
                <a:solidFill>
                  <a:srgbClr val="F0A22E">
                    <a:shade val="75000"/>
                  </a:srgbClr>
                </a:solidFill>
              </a:rPr>
              <a:pPr/>
              <a:t>‹Nº›</a:t>
            </a:fld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71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9 Título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2" name="1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7F5B-34AB-4102-8BFF-750CE6D6EA91}" type="datetimeFigureOut">
              <a:rPr lang="es-ES" smtClean="0">
                <a:solidFill>
                  <a:srgbClr val="F0A22E">
                    <a:shade val="75000"/>
                  </a:srgbClr>
                </a:solidFill>
              </a:rPr>
              <a:pPr/>
              <a:t>24/03/2017</a:t>
            </a:fld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DD6AE-E67A-4D52-92AD-AEF0EAD792D1}" type="slidenum">
              <a:rPr lang="es-ES" smtClean="0">
                <a:solidFill>
                  <a:srgbClr val="F0A22E">
                    <a:shade val="75000"/>
                  </a:srgbClr>
                </a:solidFill>
              </a:rPr>
              <a:pPr/>
              <a:t>‹Nº›</a:t>
            </a:fld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69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7F5B-34AB-4102-8BFF-750CE6D6EA91}" type="datetimeFigureOut">
              <a:rPr lang="es-ES" smtClean="0">
                <a:solidFill>
                  <a:srgbClr val="F0A22E">
                    <a:shade val="75000"/>
                  </a:srgbClr>
                </a:solidFill>
              </a:rPr>
              <a:pPr/>
              <a:t>24/03/2017</a:t>
            </a:fld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4" name="2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DD6AE-E67A-4D52-92AD-AEF0EAD792D1}" type="slidenum">
              <a:rPr lang="es-ES" smtClean="0">
                <a:solidFill>
                  <a:srgbClr val="F0A22E">
                    <a:shade val="75000"/>
                  </a:srgbClr>
                </a:solidFill>
              </a:rPr>
              <a:pPr/>
              <a:t>‹Nº›</a:t>
            </a:fld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6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Marcador de texto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9" name="18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7F5B-34AB-4102-8BFF-750CE6D6EA91}" type="datetimeFigureOut">
              <a:rPr lang="es-ES" smtClean="0"/>
              <a:t>24/03/2017</a:t>
            </a:fld>
            <a:endParaRPr lang="es-ES"/>
          </a:p>
        </p:txBody>
      </p:sp>
      <p:sp>
        <p:nvSpPr>
          <p:cNvPr id="11" name="1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DD6AE-E67A-4D52-92AD-AEF0EAD792D1}" type="slidenum">
              <a:rPr lang="es-ES" smtClean="0"/>
              <a:t>‹Nº›</a:t>
            </a:fld>
            <a:endParaRPr lang="es-ES"/>
          </a:p>
        </p:txBody>
      </p:sp>
      <p:sp>
        <p:nvSpPr>
          <p:cNvPr id="8" name="7 Título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11 Título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7F5B-34AB-4102-8BFF-750CE6D6EA91}" type="datetimeFigureOut">
              <a:rPr lang="es-ES" smtClean="0">
                <a:solidFill>
                  <a:srgbClr val="F0A22E">
                    <a:shade val="75000"/>
                  </a:srgbClr>
                </a:solidFill>
              </a:rPr>
              <a:pPr/>
              <a:t>24/03/2017</a:t>
            </a:fld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9" name="2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DD6AE-E67A-4D52-92AD-AEF0EAD792D1}" type="slidenum">
              <a:rPr lang="es-ES" smtClean="0">
                <a:solidFill>
                  <a:srgbClr val="F0A22E">
                    <a:shade val="75000"/>
                  </a:srgbClr>
                </a:solidFill>
              </a:rPr>
              <a:pPr/>
              <a:t>‹Nº›</a:t>
            </a:fld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67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Marcador de posición de imagen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7F5B-34AB-4102-8BFF-750CE6D6EA91}" type="datetimeFigureOut">
              <a:rPr lang="es-ES" smtClean="0">
                <a:solidFill>
                  <a:srgbClr val="F0A22E">
                    <a:shade val="75000"/>
                  </a:srgbClr>
                </a:solidFill>
              </a:rPr>
              <a:pPr/>
              <a:t>24/03/2017</a:t>
            </a:fld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31" name="3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DD6AE-E67A-4D52-92AD-AEF0EAD792D1}" type="slidenum">
              <a:rPr lang="es-ES" smtClean="0">
                <a:solidFill>
                  <a:srgbClr val="F0A22E">
                    <a:shade val="75000"/>
                  </a:srgbClr>
                </a:solidFill>
              </a:rPr>
              <a:pPr/>
              <a:t>‹Nº›</a:t>
            </a:fld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7" name="16 Título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1971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7F5B-34AB-4102-8BFF-750CE6D6EA91}" type="datetimeFigureOut">
              <a:rPr lang="es-ES" smtClean="0">
                <a:solidFill>
                  <a:srgbClr val="F0A22E">
                    <a:shade val="75000"/>
                  </a:srgbClr>
                </a:solidFill>
              </a:rPr>
              <a:pPr/>
              <a:t>24/03/2017</a:t>
            </a:fld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DD6AE-E67A-4D52-92AD-AEF0EAD792D1}" type="slidenum">
              <a:rPr lang="es-ES" smtClean="0">
                <a:solidFill>
                  <a:srgbClr val="F0A22E">
                    <a:shade val="75000"/>
                  </a:srgbClr>
                </a:solidFill>
              </a:rPr>
              <a:pPr/>
              <a:t>‹Nº›</a:t>
            </a:fld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20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7F5B-34AB-4102-8BFF-750CE6D6EA91}" type="datetimeFigureOut">
              <a:rPr lang="es-ES" smtClean="0">
                <a:solidFill>
                  <a:srgbClr val="F0A22E">
                    <a:shade val="75000"/>
                  </a:srgbClr>
                </a:solidFill>
              </a:rPr>
              <a:pPr/>
              <a:t>24/03/2017</a:t>
            </a:fld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DD6AE-E67A-4D52-92AD-AEF0EAD792D1}" type="slidenum">
              <a:rPr lang="es-ES" smtClean="0">
                <a:solidFill>
                  <a:srgbClr val="F0A22E">
                    <a:shade val="75000"/>
                  </a:srgbClr>
                </a:solidFill>
              </a:rPr>
              <a:pPr/>
              <a:t>‹Nº›</a:t>
            </a:fld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223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19 Título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1" name="20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7F5B-34AB-4102-8BFF-750CE6D6EA91}" type="datetimeFigureOut">
              <a:rPr lang="es-ES" smtClean="0"/>
              <a:t>24/03/2017</a:t>
            </a:fld>
            <a:endParaRPr lang="es-ES"/>
          </a:p>
        </p:txBody>
      </p:sp>
      <p:sp>
        <p:nvSpPr>
          <p:cNvPr id="10" name="9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1" name="3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DD6AE-E67A-4D52-92AD-AEF0EAD792D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28 Título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25" name="24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8" name="27 Marcador de contenido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7F5B-34AB-4102-8BFF-750CE6D6EA91}" type="datetimeFigureOut">
              <a:rPr lang="es-ES" smtClean="0"/>
              <a:t>24/03/2017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E80DD6AE-E67A-4D52-92AD-AEF0EAD792D1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10 Conector recto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29 Título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2" name="1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7F5B-34AB-4102-8BFF-750CE6D6EA91}" type="datetimeFigureOut">
              <a:rPr lang="es-ES" smtClean="0"/>
              <a:t>24/03/2017</a:t>
            </a:fld>
            <a:endParaRPr lang="es-ES"/>
          </a:p>
        </p:txBody>
      </p:sp>
      <p:sp>
        <p:nvSpPr>
          <p:cNvPr id="21" name="20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DD6AE-E67A-4D52-92AD-AEF0EAD792D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7F5B-34AB-4102-8BFF-750CE6D6EA91}" type="datetimeFigureOut">
              <a:rPr lang="es-ES" smtClean="0"/>
              <a:t>24/03/2017</a:t>
            </a:fld>
            <a:endParaRPr lang="es-ES"/>
          </a:p>
        </p:txBody>
      </p:sp>
      <p:sp>
        <p:nvSpPr>
          <p:cNvPr id="24" name="2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DD6AE-E67A-4D52-92AD-AEF0EAD792D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Título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14" name="13 Marcador de contenido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25" name="2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7F5B-34AB-4102-8BFF-750CE6D6EA91}" type="datetimeFigureOut">
              <a:rPr lang="es-ES" smtClean="0"/>
              <a:t>24/03/2017</a:t>
            </a:fld>
            <a:endParaRPr lang="es-ES"/>
          </a:p>
        </p:txBody>
      </p:sp>
      <p:sp>
        <p:nvSpPr>
          <p:cNvPr id="29" name="2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DD6AE-E67A-4D52-92AD-AEF0EAD792D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Marcador de posición de imagen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D7F5B-34AB-4102-8BFF-750CE6D6EA91}" type="datetimeFigureOut">
              <a:rPr lang="es-ES" smtClean="0"/>
              <a:t>24/03/2017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1" name="30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DD6AE-E67A-4D52-92AD-AEF0EAD792D1}" type="slidenum">
              <a:rPr lang="es-ES" smtClean="0"/>
              <a:t>‹Nº›</a:t>
            </a:fld>
            <a:endParaRPr lang="es-ES"/>
          </a:p>
        </p:txBody>
      </p:sp>
      <p:sp>
        <p:nvSpPr>
          <p:cNvPr id="17" name="16 Título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6" name="25 Marcador de texto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7 Marcador de texto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1" name="10 Marcador de fecha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10D7F5B-34AB-4102-8BFF-750CE6D6EA91}" type="datetimeFigureOut">
              <a:rPr lang="es-ES" smtClean="0"/>
              <a:t>24/03/2017</a:t>
            </a:fld>
            <a:endParaRPr lang="es-ES"/>
          </a:p>
        </p:txBody>
      </p:sp>
      <p:sp>
        <p:nvSpPr>
          <p:cNvPr id="28" name="27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80DD6AE-E67A-4D52-92AD-AEF0EAD792D1}" type="slidenum">
              <a:rPr lang="es-ES" smtClean="0"/>
              <a:t>‹Nº›</a:t>
            </a:fld>
            <a:endParaRPr lang="es-ES"/>
          </a:p>
        </p:txBody>
      </p:sp>
      <p:sp>
        <p:nvSpPr>
          <p:cNvPr id="10" name="9 Marcador de título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flip dir="r"/>
      </p:transition>
    </mc:Choice>
    <mc:Fallback xmlns="">
      <p:transition spd="slow" advClick="0" advTm="500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7 Marcador de texto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1" name="10 Marcador de fecha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10D7F5B-34AB-4102-8BFF-750CE6D6EA91}" type="datetimeFigureOut">
              <a:rPr lang="es-ES" smtClean="0">
                <a:solidFill>
                  <a:srgbClr val="F0A22E">
                    <a:shade val="75000"/>
                  </a:srgbClr>
                </a:solidFill>
              </a:rPr>
              <a:pPr/>
              <a:t>24/03/2017</a:t>
            </a:fld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27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80DD6AE-E67A-4D52-92AD-AEF0EAD792D1}" type="slidenum">
              <a:rPr lang="es-ES" smtClean="0">
                <a:solidFill>
                  <a:srgbClr val="F0A22E">
                    <a:shade val="75000"/>
                  </a:srgbClr>
                </a:solidFill>
              </a:rPr>
              <a:pPr/>
              <a:t>‹Nº›</a:t>
            </a:fld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9 Marcador de título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714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flip dir="r"/>
      </p:transition>
    </mc:Choice>
    <mc:Fallback xmlns="">
      <p:transition spd="slow" advClick="0" advTm="500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7 Marcador de texto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1" name="10 Marcador de fecha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10D7F5B-34AB-4102-8BFF-750CE6D6EA91}" type="datetimeFigureOut">
              <a:rPr lang="es-ES" smtClean="0">
                <a:solidFill>
                  <a:srgbClr val="F0A22E">
                    <a:shade val="75000"/>
                  </a:srgbClr>
                </a:solidFill>
              </a:rPr>
              <a:pPr/>
              <a:t>24/03/2017</a:t>
            </a:fld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28" name="27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80DD6AE-E67A-4D52-92AD-AEF0EAD792D1}" type="slidenum">
              <a:rPr lang="es-ES" smtClean="0">
                <a:solidFill>
                  <a:srgbClr val="F0A22E">
                    <a:shade val="75000"/>
                  </a:srgbClr>
                </a:solidFill>
              </a:rPr>
              <a:pPr/>
              <a:t>‹Nº›</a:t>
            </a:fld>
            <a:endParaRPr lang="es-ES">
              <a:solidFill>
                <a:srgbClr val="F0A22E">
                  <a:shade val="75000"/>
                </a:srgbClr>
              </a:solidFill>
            </a:endParaRPr>
          </a:p>
        </p:txBody>
      </p:sp>
      <p:sp>
        <p:nvSpPr>
          <p:cNvPr id="10" name="9 Marcador de título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11 Conector recto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710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5000" advClick="0" advTm="5000">
        <p14:flip dir="r"/>
      </p:transition>
    </mc:Choice>
    <mc:Fallback xmlns="">
      <p:transition spd="slow" advClick="0" advTm="500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eg"/><Relationship Id="rId11" Type="http://schemas.openxmlformats.org/officeDocument/2006/relationships/image" Target="../media/image10.png"/><Relationship Id="rId5" Type="http://schemas.openxmlformats.org/officeDocument/2006/relationships/image" Target="../media/image4.jpe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5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jpeg"/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12" Type="http://schemas.openxmlformats.org/officeDocument/2006/relationships/image" Target="../media/image116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11" Type="http://schemas.openxmlformats.org/officeDocument/2006/relationships/image" Target="../media/image115.jpeg"/><Relationship Id="rId5" Type="http://schemas.openxmlformats.org/officeDocument/2006/relationships/image" Target="../media/image109.jpeg"/><Relationship Id="rId10" Type="http://schemas.openxmlformats.org/officeDocument/2006/relationships/image" Target="../media/image114.jpeg"/><Relationship Id="rId4" Type="http://schemas.openxmlformats.org/officeDocument/2006/relationships/image" Target="../media/image108.jpeg"/><Relationship Id="rId9" Type="http://schemas.openxmlformats.org/officeDocument/2006/relationships/image" Target="../media/image11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118.jpeg"/><Relationship Id="rId7" Type="http://schemas.openxmlformats.org/officeDocument/2006/relationships/image" Target="../media/image122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jpe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3.jpeg"/><Relationship Id="rId4" Type="http://schemas.openxmlformats.org/officeDocument/2006/relationships/image" Target="../media/image14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179512" y="244279"/>
            <a:ext cx="8712968" cy="1964235"/>
            <a:chOff x="755576" y="1700808"/>
            <a:chExt cx="7632848" cy="1964235"/>
          </a:xfrm>
        </p:grpSpPr>
        <p:pic>
          <p:nvPicPr>
            <p:cNvPr id="2" name="1 Imagen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08"/>
            <a:stretch/>
          </p:blipFill>
          <p:spPr>
            <a:xfrm>
              <a:off x="755576" y="1700808"/>
              <a:ext cx="7632848" cy="1964235"/>
            </a:xfrm>
            <a:prstGeom prst="rect">
              <a:avLst/>
            </a:prstGeom>
          </p:spPr>
        </p:pic>
        <p:sp>
          <p:nvSpPr>
            <p:cNvPr id="3" name="2 CuadroTexto"/>
            <p:cNvSpPr txBox="1"/>
            <p:nvPr/>
          </p:nvSpPr>
          <p:spPr>
            <a:xfrm>
              <a:off x="3854280" y="2008527"/>
              <a:ext cx="424847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3600" dirty="0" smtClean="0"/>
                <a:t>2.016 – 2.018</a:t>
              </a:r>
              <a:endParaRPr lang="es-ES" sz="3600" dirty="0"/>
            </a:p>
          </p:txBody>
        </p:sp>
      </p:grpSp>
      <p:pic>
        <p:nvPicPr>
          <p:cNvPr id="5" name="1 Imagen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0" t="14082" r="11588" b="13764"/>
          <a:stretch/>
        </p:blipFill>
        <p:spPr>
          <a:xfrm>
            <a:off x="163630" y="4325272"/>
            <a:ext cx="1152128" cy="7726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1 Imagen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5" t="19156" r="20861" b="17943"/>
          <a:stretch/>
        </p:blipFill>
        <p:spPr>
          <a:xfrm>
            <a:off x="1315758" y="5871749"/>
            <a:ext cx="1091467" cy="8373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" name="1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155" y="4344382"/>
            <a:ext cx="996765" cy="7974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" name="1 Imagen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7" t="23422" r="8657" b="26375"/>
          <a:stretch/>
        </p:blipFill>
        <p:spPr>
          <a:xfrm>
            <a:off x="3899712" y="5904229"/>
            <a:ext cx="1272568" cy="7726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1" name="1 Imagen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0" t="14563" r="10134" b="23422"/>
          <a:stretch/>
        </p:blipFill>
        <p:spPr>
          <a:xfrm>
            <a:off x="5030134" y="4398328"/>
            <a:ext cx="968543" cy="7675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2" name="1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963" y="5697675"/>
            <a:ext cx="1031556" cy="9593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3" name="2 Imagen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0800000" flipH="1" flipV="1">
            <a:off x="7937446" y="4393974"/>
            <a:ext cx="971838" cy="97222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4" name="Rectángulo 13"/>
          <p:cNvSpPr/>
          <p:nvPr/>
        </p:nvSpPr>
        <p:spPr>
          <a:xfrm>
            <a:off x="179512" y="2208514"/>
            <a:ext cx="8712968" cy="1323439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s-ES" sz="8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HOME ALONE </a:t>
            </a:r>
            <a:endParaRPr lang="es-ES" sz="80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cxnSp>
        <p:nvCxnSpPr>
          <p:cNvPr id="21" name="Conector curvado 20"/>
          <p:cNvCxnSpPr/>
          <p:nvPr/>
        </p:nvCxnSpPr>
        <p:spPr>
          <a:xfrm rot="10800000" flipV="1">
            <a:off x="651307" y="3625106"/>
            <a:ext cx="3773547" cy="533036"/>
          </a:xfrm>
          <a:prstGeom prst="curvedConnector3">
            <a:avLst>
              <a:gd name="adj1" fmla="val 113517"/>
            </a:avLst>
          </a:prstGeom>
          <a:ln w="3810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8" name="Conector curvado 27"/>
          <p:cNvCxnSpPr/>
          <p:nvPr/>
        </p:nvCxnSpPr>
        <p:spPr>
          <a:xfrm rot="10800000" flipV="1">
            <a:off x="3327455" y="3639712"/>
            <a:ext cx="1097399" cy="581375"/>
          </a:xfrm>
          <a:prstGeom prst="curvedConnector3">
            <a:avLst>
              <a:gd name="adj1" fmla="val 129537"/>
            </a:avLst>
          </a:prstGeom>
          <a:ln w="381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56" name="Conector curvado 55"/>
          <p:cNvCxnSpPr/>
          <p:nvPr/>
        </p:nvCxnSpPr>
        <p:spPr>
          <a:xfrm>
            <a:off x="3670831" y="3642158"/>
            <a:ext cx="1730330" cy="600614"/>
          </a:xfrm>
          <a:prstGeom prst="curvedConnector3">
            <a:avLst>
              <a:gd name="adj1" fmla="val 138876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60" name="Conector curvado 59"/>
          <p:cNvCxnSpPr/>
          <p:nvPr/>
        </p:nvCxnSpPr>
        <p:spPr>
          <a:xfrm>
            <a:off x="4511622" y="3654143"/>
            <a:ext cx="3669748" cy="569244"/>
          </a:xfrm>
          <a:prstGeom prst="curvedConnector3">
            <a:avLst>
              <a:gd name="adj1" fmla="val 120221"/>
            </a:avLst>
          </a:prstGeom>
          <a:ln w="38100"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66" name="Conector curvado 65"/>
          <p:cNvCxnSpPr/>
          <p:nvPr/>
        </p:nvCxnSpPr>
        <p:spPr>
          <a:xfrm rot="10800000" flipV="1">
            <a:off x="1951889" y="3620557"/>
            <a:ext cx="2510254" cy="2104755"/>
          </a:xfrm>
          <a:prstGeom prst="curvedConnector3">
            <a:avLst>
              <a:gd name="adj1" fmla="val 117886"/>
            </a:avLst>
          </a:prstGeom>
          <a:ln w="381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0" name="Conector curvado 69"/>
          <p:cNvCxnSpPr/>
          <p:nvPr/>
        </p:nvCxnSpPr>
        <p:spPr>
          <a:xfrm>
            <a:off x="4067944" y="3639712"/>
            <a:ext cx="2768898" cy="1993457"/>
          </a:xfrm>
          <a:prstGeom prst="curvedConnector3">
            <a:avLst>
              <a:gd name="adj1" fmla="val 135062"/>
            </a:avLst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75" name="Conector recto de flecha 74"/>
          <p:cNvCxnSpPr/>
          <p:nvPr/>
        </p:nvCxnSpPr>
        <p:spPr>
          <a:xfrm flipH="1">
            <a:off x="4512028" y="3639712"/>
            <a:ext cx="23968" cy="21571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5" name="Cara sonriente 84"/>
          <p:cNvSpPr/>
          <p:nvPr/>
        </p:nvSpPr>
        <p:spPr>
          <a:xfrm>
            <a:off x="4135382" y="3383083"/>
            <a:ext cx="737577" cy="621981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David PeÃ±a Dorantes - Orobro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956783" y="317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314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6000">
        <p15:prstTrans prst="drape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42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292" y="-171108"/>
            <a:ext cx="6017820" cy="36240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9" y="3212976"/>
            <a:ext cx="6254836" cy="35150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96" y="476672"/>
            <a:ext cx="2831382" cy="19442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/>
          <a:srcRect l="37271" t="14693" r="37824" b="14693"/>
          <a:stretch/>
        </p:blipFill>
        <p:spPr>
          <a:xfrm>
            <a:off x="6948264" y="3849000"/>
            <a:ext cx="1908848" cy="288448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2 CuadroTexto"/>
          <p:cNvSpPr txBox="1"/>
          <p:nvPr/>
        </p:nvSpPr>
        <p:spPr>
          <a:xfrm rot="19910337">
            <a:off x="199913" y="2551256"/>
            <a:ext cx="1898832" cy="1323439"/>
          </a:xfrm>
          <a:prstGeom prst="rect">
            <a:avLst/>
          </a:prstGeom>
          <a:scene3d>
            <a:camera prst="isometricOffAxis2Left"/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accent6">
                <a:shade val="60000"/>
                <a:satMod val="110000"/>
              </a:schemeClr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000" dirty="0" smtClean="0"/>
              <a:t>Identity</a:t>
            </a:r>
          </a:p>
          <a:p>
            <a:pPr algn="ctr"/>
            <a:r>
              <a:rPr lang="es-ES_tradnl" sz="4000" dirty="0" smtClean="0"/>
              <a:t>smell</a:t>
            </a: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4219974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 rot="20725573">
            <a:off x="102003" y="225237"/>
            <a:ext cx="3573051" cy="3288393"/>
            <a:chOff x="386016" y="404664"/>
            <a:chExt cx="3197841" cy="2921722"/>
          </a:xfrm>
        </p:grpSpPr>
        <p:pic>
          <p:nvPicPr>
            <p:cNvPr id="17410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90" r="12686" b="9848"/>
            <a:stretch/>
          </p:blipFill>
          <p:spPr bwMode="auto">
            <a:xfrm>
              <a:off x="539553" y="404664"/>
              <a:ext cx="3044304" cy="259588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1 CuadroTexto"/>
            <p:cNvSpPr txBox="1"/>
            <p:nvPr/>
          </p:nvSpPr>
          <p:spPr>
            <a:xfrm rot="203740">
              <a:off x="386016" y="2998236"/>
              <a:ext cx="2812255" cy="32815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S" dirty="0" smtClean="0"/>
                <a:t>  </a:t>
              </a:r>
              <a:r>
                <a:rPr lang="es-ES" dirty="0" smtClean="0"/>
                <a:t>TOWN   HALL  </a:t>
              </a:r>
              <a:r>
                <a:rPr lang="es-ES" dirty="0" smtClean="0"/>
                <a:t>POZNAN</a:t>
              </a:r>
              <a:endParaRPr lang="es-ES" dirty="0"/>
            </a:p>
          </p:txBody>
        </p:sp>
      </p:grpSp>
      <p:grpSp>
        <p:nvGrpSpPr>
          <p:cNvPr id="11" name="Grupo 10"/>
          <p:cNvGrpSpPr/>
          <p:nvPr/>
        </p:nvGrpSpPr>
        <p:grpSpPr>
          <a:xfrm rot="1518147">
            <a:off x="4875479" y="299866"/>
            <a:ext cx="3812090" cy="3027448"/>
            <a:chOff x="5207064" y="415436"/>
            <a:chExt cx="3613408" cy="2762628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204" b="10038"/>
            <a:stretch/>
          </p:blipFill>
          <p:spPr bwMode="auto">
            <a:xfrm>
              <a:off x="5207064" y="415436"/>
              <a:ext cx="3613408" cy="258151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4 CuadroTexto"/>
            <p:cNvSpPr txBox="1"/>
            <p:nvPr/>
          </p:nvSpPr>
          <p:spPr>
            <a:xfrm rot="285569">
              <a:off x="6147669" y="2841039"/>
              <a:ext cx="1360082" cy="33702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S" dirty="0" smtClean="0"/>
                <a:t>THE</a:t>
              </a:r>
              <a:r>
                <a:rPr lang="es-ES" dirty="0" smtClean="0"/>
                <a:t> </a:t>
              </a:r>
              <a:r>
                <a:rPr lang="es-ES" dirty="0" smtClean="0"/>
                <a:t>PICOTA</a:t>
              </a:r>
              <a:endParaRPr lang="es-ES" dirty="0"/>
            </a:p>
          </p:txBody>
        </p:sp>
      </p:grpSp>
      <p:grpSp>
        <p:nvGrpSpPr>
          <p:cNvPr id="10" name="Grupo 9"/>
          <p:cNvGrpSpPr/>
          <p:nvPr/>
        </p:nvGrpSpPr>
        <p:grpSpPr>
          <a:xfrm>
            <a:off x="523930" y="3773083"/>
            <a:ext cx="3712615" cy="2928263"/>
            <a:chOff x="557794" y="3645024"/>
            <a:chExt cx="3141817" cy="2278622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25" r="13435" b="15476"/>
            <a:stretch/>
          </p:blipFill>
          <p:spPr bwMode="auto">
            <a:xfrm>
              <a:off x="557794" y="3645024"/>
              <a:ext cx="3096344" cy="196872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6 CuadroTexto"/>
            <p:cNvSpPr txBox="1"/>
            <p:nvPr/>
          </p:nvSpPr>
          <p:spPr>
            <a:xfrm>
              <a:off x="603267" y="5420705"/>
              <a:ext cx="3096344" cy="502941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S" dirty="0" smtClean="0"/>
                <a:t>RAPTO </a:t>
              </a:r>
              <a:r>
                <a:rPr lang="es-ES" dirty="0" smtClean="0"/>
                <a:t>DE PROSERPINA </a:t>
              </a:r>
              <a:r>
                <a:rPr lang="es-ES" dirty="0" smtClean="0"/>
                <a:t>CATANIA FOUNTAIN</a:t>
              </a:r>
              <a:endParaRPr lang="es-ES" dirty="0"/>
            </a:p>
          </p:txBody>
        </p:sp>
      </p:grpSp>
      <p:grpSp>
        <p:nvGrpSpPr>
          <p:cNvPr id="12" name="Grupo 11"/>
          <p:cNvGrpSpPr/>
          <p:nvPr/>
        </p:nvGrpSpPr>
        <p:grpSpPr>
          <a:xfrm>
            <a:off x="4488304" y="3566377"/>
            <a:ext cx="4245388" cy="2996470"/>
            <a:chOff x="5282530" y="3596350"/>
            <a:chExt cx="3537942" cy="2267641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12703" b="9325"/>
            <a:stretch/>
          </p:blipFill>
          <p:spPr bwMode="auto">
            <a:xfrm>
              <a:off x="5282530" y="3596350"/>
              <a:ext cx="3537942" cy="206606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8 Rectángulo"/>
            <p:cNvSpPr/>
            <p:nvPr/>
          </p:nvSpPr>
          <p:spPr>
            <a:xfrm>
              <a:off x="6004708" y="5584491"/>
              <a:ext cx="2473031" cy="27950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s-ES" dirty="0" smtClean="0"/>
                <a:t>BAMBERKA STATUE</a:t>
              </a:r>
              <a:endParaRPr lang="es-ES" dirty="0"/>
            </a:p>
          </p:txBody>
        </p:sp>
      </p:grpSp>
      <p:sp>
        <p:nvSpPr>
          <p:cNvPr id="14" name="2 CuadroTexto"/>
          <p:cNvSpPr txBox="1"/>
          <p:nvPr/>
        </p:nvSpPr>
        <p:spPr>
          <a:xfrm rot="2036006">
            <a:off x="3606361" y="2488434"/>
            <a:ext cx="1779684" cy="1323439"/>
          </a:xfrm>
          <a:prstGeom prst="rect">
            <a:avLst/>
          </a:prstGeom>
          <a:scene3d>
            <a:camera prst="perspectiveRelaxedModerately"/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accent2">
                <a:shade val="60000"/>
                <a:satMod val="110000"/>
              </a:schemeClr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000" dirty="0" smtClean="0"/>
              <a:t>Identity</a:t>
            </a:r>
          </a:p>
          <a:p>
            <a:pPr algn="ctr"/>
            <a:r>
              <a:rPr lang="es-ES_tradnl" sz="4000" dirty="0" smtClean="0"/>
              <a:t>smell</a:t>
            </a: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6815841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95" t="3244" r="36391" b="12629"/>
          <a:stretch/>
        </p:blipFill>
        <p:spPr bwMode="auto">
          <a:xfrm rot="2474276">
            <a:off x="538551" y="3723419"/>
            <a:ext cx="2803225" cy="25590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0"/>
            <a:ext cx="3680392" cy="65253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" t="21769" r="40483" b="17321"/>
          <a:stretch/>
        </p:blipFill>
        <p:spPr bwMode="auto">
          <a:xfrm>
            <a:off x="405029" y="201614"/>
            <a:ext cx="4783957" cy="29152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2 CuadroTexto"/>
          <p:cNvSpPr txBox="1"/>
          <p:nvPr/>
        </p:nvSpPr>
        <p:spPr>
          <a:xfrm rot="19910337">
            <a:off x="3285041" y="3436988"/>
            <a:ext cx="1722657" cy="1200329"/>
          </a:xfrm>
          <a:prstGeom prst="rect">
            <a:avLst/>
          </a:prstGeom>
          <a:scene3d>
            <a:camera prst="isometricOffAxis2Left"/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accent6">
                <a:shade val="60000"/>
                <a:satMod val="110000"/>
              </a:schemeClr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600" dirty="0" smtClean="0"/>
              <a:t>Identity</a:t>
            </a:r>
          </a:p>
          <a:p>
            <a:pPr algn="ctr"/>
            <a:r>
              <a:rPr lang="es-ES_tradnl" sz="3600" dirty="0" smtClean="0"/>
              <a:t>smell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857771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>
            <a:off x="-180528" y="404664"/>
            <a:ext cx="2702664" cy="1323439"/>
          </a:xfrm>
          <a:prstGeom prst="rect">
            <a:avLst/>
          </a:prstGeom>
          <a:scene3d>
            <a:camera prst="isometricRightUp"/>
            <a:lightRig rig="threePt" dir="t"/>
          </a:scene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4000" dirty="0" smtClean="0"/>
              <a:t>Heritage</a:t>
            </a:r>
          </a:p>
          <a:p>
            <a:r>
              <a:rPr lang="es-ES_tradnl" sz="4000" dirty="0" smtClean="0"/>
              <a:t>smell</a:t>
            </a:r>
            <a:endParaRPr lang="es-ES" sz="4000" dirty="0"/>
          </a:p>
        </p:txBody>
      </p:sp>
      <p:pic>
        <p:nvPicPr>
          <p:cNvPr id="7170" name="Picture 2" descr="D:\polonia\foto-video polonia\Visita Museo Poznan\06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6" t="23389" r="8687" b="23389"/>
          <a:stretch/>
        </p:blipFill>
        <p:spPr bwMode="auto">
          <a:xfrm>
            <a:off x="5652120" y="143145"/>
            <a:ext cx="3270953" cy="158495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polonia\foto-video polonia\Visita Museo Poznan\06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84"/>
          <a:stretch/>
        </p:blipFill>
        <p:spPr bwMode="auto">
          <a:xfrm>
            <a:off x="72954" y="3870421"/>
            <a:ext cx="5474727" cy="26572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polonia\foto-video polonia\Visita Museo Poznan\0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984406" y="2623514"/>
            <a:ext cx="4501333" cy="337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polonia\foto-video polonia\Visita Museo Poznan\06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09629" y="555471"/>
            <a:ext cx="3979944" cy="29849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49402" y="2569259"/>
            <a:ext cx="2057720" cy="132343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4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Poznan</a:t>
            </a:r>
          </a:p>
          <a:p>
            <a:r>
              <a:rPr lang="es-ES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Museum</a:t>
            </a:r>
          </a:p>
        </p:txBody>
      </p:sp>
    </p:spTree>
    <p:extLst>
      <p:ext uri="{BB962C8B-B14F-4D97-AF65-F5344CB8AC3E}">
        <p14:creationId xmlns:p14="http://schemas.microsoft.com/office/powerpoint/2010/main" val="2513043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8720"/>
            <a:ext cx="3106847" cy="2330135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4050">
            <a:off x="5197058" y="4502965"/>
            <a:ext cx="3782764" cy="16302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D:\polonia\foto-video polonia\Visita a Torun\Paseo por torun\IMG_20161130_11423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7" r="6262"/>
          <a:stretch/>
        </p:blipFill>
        <p:spPr bwMode="auto">
          <a:xfrm>
            <a:off x="6532957" y="406182"/>
            <a:ext cx="2591603" cy="40083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8197" name="Picture 5" descr="D:\polonia\foto-video polonia\Visita a Torun\Paseo por torun\0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017" y="398720"/>
            <a:ext cx="3092940" cy="2319705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D:\polonia\foto-video polonia\Visita a Torun\Paseo por torun\07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646"/>
          <a:stretch/>
        </p:blipFill>
        <p:spPr bwMode="auto">
          <a:xfrm>
            <a:off x="90441" y="2640678"/>
            <a:ext cx="5076056" cy="3909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5066117" y="5707312"/>
            <a:ext cx="1423632" cy="10772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Torum</a:t>
            </a:r>
          </a:p>
          <a:p>
            <a:r>
              <a:rPr lang="es-ES_tradnl" sz="3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city</a:t>
            </a:r>
            <a:endParaRPr lang="es-ES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2 CuadroTexto"/>
          <p:cNvSpPr txBox="1"/>
          <p:nvPr/>
        </p:nvSpPr>
        <p:spPr>
          <a:xfrm>
            <a:off x="5255161" y="2725887"/>
            <a:ext cx="1767230" cy="1200329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600" dirty="0" smtClean="0"/>
              <a:t>History</a:t>
            </a:r>
          </a:p>
          <a:p>
            <a:r>
              <a:rPr lang="es-ES_tradnl" sz="3600" dirty="0" smtClean="0"/>
              <a:t>smell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3576908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Click="0" advTm="4000">
        <p15:prstTrans prst="airplan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8" r="17882"/>
          <a:stretch/>
        </p:blipFill>
        <p:spPr>
          <a:xfrm>
            <a:off x="5220072" y="-891480"/>
            <a:ext cx="3514372" cy="75817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4845936" cy="66799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6" name="2 CuadroTexto"/>
          <p:cNvSpPr txBox="1"/>
          <p:nvPr/>
        </p:nvSpPr>
        <p:spPr>
          <a:xfrm>
            <a:off x="3275856" y="908720"/>
            <a:ext cx="2258175" cy="1323439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4000" dirty="0" smtClean="0"/>
              <a:t>History</a:t>
            </a:r>
          </a:p>
          <a:p>
            <a:r>
              <a:rPr lang="es-ES_tradnl" sz="4000" dirty="0" smtClean="0"/>
              <a:t>smell</a:t>
            </a: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1726722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Click="0" advTm="3000">
        <p15:prstTrans prst="fallOve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2 CuadroTexto"/>
          <p:cNvSpPr txBox="1"/>
          <p:nvPr/>
        </p:nvSpPr>
        <p:spPr>
          <a:xfrm>
            <a:off x="3539056" y="188640"/>
            <a:ext cx="2258175" cy="1323439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4000" dirty="0" smtClean="0"/>
              <a:t>History</a:t>
            </a:r>
          </a:p>
          <a:p>
            <a:r>
              <a:rPr lang="es-ES_tradnl" sz="4000" dirty="0" smtClean="0"/>
              <a:t>smell</a:t>
            </a:r>
            <a:endParaRPr lang="es-ES" sz="40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48" y="-187047"/>
            <a:ext cx="3356908" cy="37058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5300" y="1872119"/>
            <a:ext cx="2139733" cy="4839978"/>
          </a:xfrm>
          <a:prstGeom prst="ellipse">
            <a:avLst/>
          </a:prstGeom>
          <a:ln w="63500" cap="rnd"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2996">
            <a:off x="5581981" y="234354"/>
            <a:ext cx="3358098" cy="22937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1116" y="2564904"/>
            <a:ext cx="3160107" cy="18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231" y="4391448"/>
            <a:ext cx="2927601" cy="2342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48" y="3356992"/>
            <a:ext cx="2877685" cy="32314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2638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switch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94" y="4654729"/>
            <a:ext cx="2851970" cy="18711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55" y="2657937"/>
            <a:ext cx="2669134" cy="2001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041" y="2494858"/>
            <a:ext cx="3221095" cy="18600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030" y="177100"/>
            <a:ext cx="3090343" cy="23177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2" t="13583" r="16789"/>
          <a:stretch/>
        </p:blipFill>
        <p:spPr>
          <a:xfrm>
            <a:off x="2994542" y="332656"/>
            <a:ext cx="2658676" cy="62645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82" y="76963"/>
            <a:ext cx="2514280" cy="25581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030" y="4241000"/>
            <a:ext cx="2744485" cy="23965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51477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rippl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polonia\foto-video polonia\Visita a Torun\Museo del chocolate\1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74" y="145164"/>
            <a:ext cx="4920548" cy="36904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D:\polonia\foto-video polonia\Visita a Torun\Museo del chocolate\1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052" y="152804"/>
            <a:ext cx="3803915" cy="2852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polonia\foto-video polonia\Visita a Torun\Museo del chocolate\1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04" y="4039480"/>
            <a:ext cx="3655560" cy="27416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D:\polonia\foto-video polonia\Visita a Torun\Museo del chocolate\13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074" y="3772899"/>
            <a:ext cx="3969893" cy="29774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polonia\foto-video polonia\Visita a Torun\Museo del chocolate\13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3736">
            <a:off x="3194875" y="2610134"/>
            <a:ext cx="3100704" cy="2325529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2 CuadroTexto"/>
          <p:cNvSpPr txBox="1"/>
          <p:nvPr/>
        </p:nvSpPr>
        <p:spPr>
          <a:xfrm>
            <a:off x="6444208" y="2635246"/>
            <a:ext cx="2258175" cy="1200329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sz="3600" dirty="0" smtClean="0"/>
              <a:t>Tradition</a:t>
            </a:r>
          </a:p>
          <a:p>
            <a:r>
              <a:rPr lang="es-ES_tradnl" sz="3600" dirty="0" smtClean="0"/>
              <a:t>smell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1071555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Click="0" advTm="3000">
        <p15:prstTrans prst="wind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polonia\foto-video polonia\Visita a Torun\Museo del chocolate\1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171159"/>
            <a:ext cx="4595547" cy="34466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9573">
            <a:off x="4676604" y="590720"/>
            <a:ext cx="4490092" cy="2521360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44" name="Picture 4" descr="D:\polonia\foto-video polonia\Visita a Torun\Museo del chocolate\IMG_20161130_1322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49" y="750271"/>
            <a:ext cx="4432510" cy="29419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CuadroTexto"/>
          <p:cNvSpPr txBox="1"/>
          <p:nvPr/>
        </p:nvSpPr>
        <p:spPr>
          <a:xfrm>
            <a:off x="144482" y="169230"/>
            <a:ext cx="4432510" cy="584775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dirty="0" smtClean="0"/>
              <a:t>Traditions smell</a:t>
            </a:r>
            <a:endParaRPr lang="es-ES" sz="3200" dirty="0"/>
          </a:p>
        </p:txBody>
      </p:sp>
      <p:pic>
        <p:nvPicPr>
          <p:cNvPr id="10254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61210">
            <a:off x="36436" y="3860052"/>
            <a:ext cx="4231279" cy="2662436"/>
          </a:xfrm>
          <a:prstGeom prst="ellipse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38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switch dir="r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82" y="148182"/>
            <a:ext cx="8762097" cy="551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05483" y="6036096"/>
            <a:ext cx="8762097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The smell is related to intuition: proximity and neighbourhood</a:t>
            </a:r>
            <a:endParaRPr lang="es-ES" sz="2400" dirty="0"/>
          </a:p>
        </p:txBody>
      </p:sp>
      <p:sp>
        <p:nvSpPr>
          <p:cNvPr id="4" name="3 Elipse"/>
          <p:cNvSpPr/>
          <p:nvPr/>
        </p:nvSpPr>
        <p:spPr>
          <a:xfrm>
            <a:off x="3635896" y="3069288"/>
            <a:ext cx="1137735" cy="8637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4</a:t>
            </a:r>
            <a:endParaRPr lang="es-ES" dirty="0" smtClean="0"/>
          </a:p>
          <a:p>
            <a:pPr algn="ctr"/>
            <a:r>
              <a:rPr lang="es-ES_tradnl" sz="1200" dirty="0" smtClean="0"/>
              <a:t>Slovenia</a:t>
            </a:r>
            <a:endParaRPr lang="es-ES" sz="1200" dirty="0"/>
          </a:p>
        </p:txBody>
      </p:sp>
      <p:sp>
        <p:nvSpPr>
          <p:cNvPr id="5" name="4 Elipse"/>
          <p:cNvSpPr/>
          <p:nvPr/>
        </p:nvSpPr>
        <p:spPr>
          <a:xfrm>
            <a:off x="827584" y="4496072"/>
            <a:ext cx="1008112" cy="7633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3</a:t>
            </a:r>
            <a:endParaRPr lang="es-ES" dirty="0" smtClean="0"/>
          </a:p>
          <a:p>
            <a:pPr algn="ctr"/>
            <a:r>
              <a:rPr lang="es-ES_tradnl" sz="1200" dirty="0" smtClean="0"/>
              <a:t>Spanish</a:t>
            </a:r>
            <a:endParaRPr lang="es-ES" sz="1200" dirty="0"/>
          </a:p>
        </p:txBody>
      </p:sp>
      <p:sp>
        <p:nvSpPr>
          <p:cNvPr id="6" name="5 Elipse"/>
          <p:cNvSpPr/>
          <p:nvPr/>
        </p:nvSpPr>
        <p:spPr>
          <a:xfrm>
            <a:off x="5220071" y="2904714"/>
            <a:ext cx="1081684" cy="85536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5</a:t>
            </a:r>
            <a:endParaRPr lang="es-ES" dirty="0" smtClean="0"/>
          </a:p>
          <a:p>
            <a:pPr algn="ctr"/>
            <a:r>
              <a:rPr lang="es-ES_tradnl" sz="1200" dirty="0" smtClean="0"/>
              <a:t>Romania</a:t>
            </a:r>
            <a:endParaRPr lang="es-ES" sz="1200" dirty="0"/>
          </a:p>
        </p:txBody>
      </p:sp>
      <p:sp>
        <p:nvSpPr>
          <p:cNvPr id="7" name="6 Elipse"/>
          <p:cNvSpPr/>
          <p:nvPr/>
        </p:nvSpPr>
        <p:spPr>
          <a:xfrm>
            <a:off x="5214891" y="4797152"/>
            <a:ext cx="1086864" cy="8168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2</a:t>
            </a:r>
            <a:endParaRPr lang="es-ES" dirty="0" smtClean="0"/>
          </a:p>
          <a:p>
            <a:pPr algn="ctr"/>
            <a:r>
              <a:rPr lang="es-ES_tradnl" sz="1200" dirty="0" smtClean="0"/>
              <a:t>Greece</a:t>
            </a:r>
            <a:endParaRPr lang="es-ES" sz="1200" dirty="0"/>
          </a:p>
        </p:txBody>
      </p:sp>
      <p:cxnSp>
        <p:nvCxnSpPr>
          <p:cNvPr id="9" name="8 Conector recto"/>
          <p:cNvCxnSpPr>
            <a:endCxn id="4" idx="0"/>
          </p:cNvCxnSpPr>
          <p:nvPr/>
        </p:nvCxnSpPr>
        <p:spPr>
          <a:xfrm flipH="1">
            <a:off x="4204764" y="2302359"/>
            <a:ext cx="227144" cy="76692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10 Conector recto"/>
          <p:cNvCxnSpPr/>
          <p:nvPr/>
        </p:nvCxnSpPr>
        <p:spPr>
          <a:xfrm flipH="1" flipV="1">
            <a:off x="4788379" y="2215052"/>
            <a:ext cx="654398" cy="8626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14 Conector recto"/>
          <p:cNvCxnSpPr/>
          <p:nvPr/>
        </p:nvCxnSpPr>
        <p:spPr>
          <a:xfrm>
            <a:off x="4773631" y="2263497"/>
            <a:ext cx="669146" cy="25336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"/>
          <p:cNvCxnSpPr>
            <a:stCxn id="3" idx="4"/>
            <a:endCxn id="5" idx="7"/>
          </p:cNvCxnSpPr>
          <p:nvPr/>
        </p:nvCxnSpPr>
        <p:spPr>
          <a:xfrm flipH="1">
            <a:off x="1688061" y="2207221"/>
            <a:ext cx="2299126" cy="24006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2 Estrella de 7 puntas"/>
          <p:cNvSpPr/>
          <p:nvPr/>
        </p:nvSpPr>
        <p:spPr>
          <a:xfrm>
            <a:off x="3987191" y="1333553"/>
            <a:ext cx="1689446" cy="1358512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1</a:t>
            </a:r>
            <a:endParaRPr lang="es-ES" dirty="0" smtClean="0"/>
          </a:p>
          <a:p>
            <a:pPr algn="ctr"/>
            <a:r>
              <a:rPr lang="es-ES_tradnl" dirty="0" smtClean="0"/>
              <a:t>Poland</a:t>
            </a:r>
            <a:endParaRPr lang="es-ES" dirty="0"/>
          </a:p>
        </p:txBody>
      </p:sp>
      <p:sp>
        <p:nvSpPr>
          <p:cNvPr id="14" name="13 Elipse"/>
          <p:cNvSpPr/>
          <p:nvPr/>
        </p:nvSpPr>
        <p:spPr>
          <a:xfrm>
            <a:off x="5265977" y="80418"/>
            <a:ext cx="1035777" cy="6480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/>
              <a:t>7</a:t>
            </a:r>
            <a:endParaRPr lang="es-ES" dirty="0" smtClean="0"/>
          </a:p>
          <a:p>
            <a:pPr algn="ctr"/>
            <a:r>
              <a:rPr lang="es-ES_tradnl" sz="1200" dirty="0" smtClean="0"/>
              <a:t>Latvia</a:t>
            </a:r>
            <a:endParaRPr lang="es-ES" sz="1200" dirty="0"/>
          </a:p>
        </p:txBody>
      </p:sp>
      <p:sp>
        <p:nvSpPr>
          <p:cNvPr id="16" name="15 Elipse"/>
          <p:cNvSpPr/>
          <p:nvPr/>
        </p:nvSpPr>
        <p:spPr>
          <a:xfrm>
            <a:off x="4773631" y="719106"/>
            <a:ext cx="1166521" cy="74260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6</a:t>
            </a:r>
          </a:p>
          <a:p>
            <a:pPr algn="ctr"/>
            <a:r>
              <a:rPr lang="es-ES_tradnl" sz="1200" dirty="0" smtClean="0"/>
              <a:t>Lithuania</a:t>
            </a:r>
            <a:endParaRPr lang="es-ES" sz="1200" dirty="0"/>
          </a:p>
        </p:txBody>
      </p:sp>
      <p:cxnSp>
        <p:nvCxnSpPr>
          <p:cNvPr id="10" name="9 Conector recto"/>
          <p:cNvCxnSpPr/>
          <p:nvPr/>
        </p:nvCxnSpPr>
        <p:spPr>
          <a:xfrm flipV="1">
            <a:off x="5009529" y="1461713"/>
            <a:ext cx="173681" cy="1434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19 Conector recto"/>
          <p:cNvCxnSpPr>
            <a:endCxn id="14" idx="3"/>
          </p:cNvCxnSpPr>
          <p:nvPr/>
        </p:nvCxnSpPr>
        <p:spPr>
          <a:xfrm flipV="1">
            <a:off x="5004048" y="633582"/>
            <a:ext cx="413615" cy="7429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4647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Click="0" advTm="3000">
        <p15:prstTrans prst="wind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000"/>
                            </p:stCondLst>
                            <p:childTnLst>
                              <p:par>
                                <p:cTn id="97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4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  <p:bldP spid="3" grpId="0" animBg="1"/>
      <p:bldP spid="14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 rot="516702">
            <a:off x="237313" y="5525456"/>
            <a:ext cx="7834305" cy="40011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000" b="1" dirty="0" smtClean="0">
                <a:solidFill>
                  <a:srgbClr val="0070C0"/>
                </a:solidFill>
              </a:rPr>
              <a:t>The  smell makes more powerful: the fraternity, friendship, complicity</a:t>
            </a:r>
            <a:r>
              <a:rPr lang="es-ES" sz="2000" b="1" i="1" dirty="0" smtClean="0">
                <a:solidFill>
                  <a:srgbClr val="0070C0"/>
                </a:solidFill>
              </a:rPr>
              <a:t> </a:t>
            </a:r>
            <a:endParaRPr lang="es-ES" sz="2000" b="1" i="1" dirty="0">
              <a:solidFill>
                <a:srgbClr val="0070C0"/>
              </a:solidFill>
            </a:endParaRPr>
          </a:p>
        </p:txBody>
      </p:sp>
      <p:pic>
        <p:nvPicPr>
          <p:cNvPr id="3" name="Picture 2" descr="http://www.colegioelcastillo.es/imagenes/erasmus-16-18/polonia/cole/31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2345">
            <a:off x="349414" y="337990"/>
            <a:ext cx="8225500" cy="46154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7889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4000" advClick="0" advTm="4000">
        <p15:prstTrans prst="curtains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7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3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30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15" tmFilter="0, 0; 0.125,0.2665; 0.25,0.4; 0.375,0.465; 0.5,0.5;  0.625,0.535; 0.75,0.6; 0.875,0.7335; 1,1">
                                          <p:stCondLst>
                                            <p:cond delay="16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5" tmFilter="0, 0; 0.125,0.2665; 0.25,0.4; 0.375,0.465; 0.5,0.5;  0.625,0.535; 0.75,0.6; 0.875,0.7335; 1,1">
                                          <p:stCondLst>
                                            <p:cond delay="20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3">
                                          <p:stCondLst>
                                            <p:cond delay="8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07" decel="50000">
                                          <p:stCondLst>
                                            <p:cond delay="84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3">
                                          <p:stCondLst>
                                            <p:cond delay="16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07" decel="50000">
                                          <p:stCondLst>
                                            <p:cond delay="167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3">
                                          <p:stCondLst>
                                            <p:cond delay="20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07" decel="50000">
                                          <p:stCondLst>
                                            <p:cond delay="208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3">
                                          <p:stCondLst>
                                            <p:cond delay="22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07" decel="50000">
                                          <p:stCondLst>
                                            <p:cond delay="22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5132042" y="3415715"/>
            <a:ext cx="3543858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welcome  smell</a:t>
            </a:r>
            <a:endParaRPr lang="es-E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21" y="129565"/>
            <a:ext cx="4367142" cy="31889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http://www.colegioelcastillo.es/imagenes/erasmus-16-18/polonia/cole/2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344" y="146044"/>
            <a:ext cx="4163254" cy="30669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colegioelcastillo.es/imagenes/erasmus-16-18/polonia/cole/7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21" y="3607022"/>
            <a:ext cx="3994180" cy="29956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30" y="3938936"/>
            <a:ext cx="4743613" cy="26637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21726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Click="0" advTm="3000">
        <p15:prstTrans prst="drap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/>
          <a:stretch/>
        </p:blipFill>
        <p:spPr>
          <a:xfrm>
            <a:off x="168756" y="980728"/>
            <a:ext cx="4400415" cy="5728351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473" y="3356992"/>
            <a:ext cx="4469449" cy="33520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Picture 8" descr="http://www.colegioelcastillo.es/imagenes/erasmus-16-18/polonia/cole/27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7" t="33486" r="587" b="19255"/>
          <a:stretch/>
        </p:blipFill>
        <p:spPr bwMode="auto">
          <a:xfrm rot="1282957">
            <a:off x="4944691" y="136401"/>
            <a:ext cx="3667448" cy="308510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3 CuadroTexto"/>
          <p:cNvSpPr txBox="1"/>
          <p:nvPr/>
        </p:nvSpPr>
        <p:spPr>
          <a:xfrm>
            <a:off x="611560" y="188640"/>
            <a:ext cx="3543858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s-E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s-E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welcome  smell</a:t>
            </a:r>
            <a:endParaRPr lang="es-E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40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14:prism isContent="1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9512" y="260648"/>
            <a:ext cx="8856984" cy="63094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_tradnl" sz="2800" dirty="0" smtClean="0">
                <a:solidFill>
                  <a:srgbClr val="0070C0"/>
                </a:solidFill>
              </a:rPr>
              <a:t>In fact,</a:t>
            </a:r>
            <a:endParaRPr lang="es-ES" sz="2800" dirty="0" smtClean="0">
              <a:solidFill>
                <a:srgbClr val="0070C0"/>
              </a:solidFill>
            </a:endParaRPr>
          </a:p>
          <a:p>
            <a:endParaRPr lang="es-ES" sz="2800" dirty="0" smtClean="0">
              <a:solidFill>
                <a:srgbClr val="0070C0"/>
              </a:solidFill>
            </a:endParaRPr>
          </a:p>
          <a:p>
            <a:endParaRPr lang="es-ES" sz="2800" dirty="0" smtClean="0">
              <a:solidFill>
                <a:srgbClr val="0070C0"/>
              </a:solidFill>
            </a:endParaRPr>
          </a:p>
          <a:p>
            <a:r>
              <a:rPr lang="es-ES" sz="2800" dirty="0" smtClean="0">
                <a:solidFill>
                  <a:srgbClr val="0070C0"/>
                </a:solidFill>
              </a:rPr>
              <a:t>In the second acepcion of the definition from the Real Spanish Academy</a:t>
            </a:r>
          </a:p>
          <a:p>
            <a:endParaRPr lang="es-ES" sz="2800" dirty="0" smtClean="0">
              <a:solidFill>
                <a:srgbClr val="0070C0"/>
              </a:solidFill>
            </a:endParaRPr>
          </a:p>
          <a:p>
            <a:endParaRPr lang="es-ES" sz="2800" dirty="0">
              <a:solidFill>
                <a:srgbClr val="0070C0"/>
              </a:solidFill>
            </a:endParaRPr>
          </a:p>
          <a:p>
            <a:endParaRPr lang="es-ES" sz="2800" dirty="0" smtClean="0">
              <a:solidFill>
                <a:srgbClr val="0070C0"/>
              </a:solidFill>
            </a:endParaRPr>
          </a:p>
          <a:p>
            <a:r>
              <a:rPr lang="es-ES" sz="2800" dirty="0" smtClean="0">
                <a:solidFill>
                  <a:srgbClr val="0070C0"/>
                </a:solidFill>
              </a:rPr>
              <a:t> smell it defines as</a:t>
            </a:r>
          </a:p>
          <a:p>
            <a:endParaRPr lang="es-ES" sz="2800" dirty="0" smtClean="0">
              <a:solidFill>
                <a:srgbClr val="0070C0"/>
              </a:solidFill>
            </a:endParaRPr>
          </a:p>
          <a:p>
            <a:endParaRPr lang="es-ES" sz="2800" dirty="0">
              <a:solidFill>
                <a:prstClr val="black"/>
              </a:solidFill>
            </a:endParaRPr>
          </a:p>
          <a:p>
            <a:pPr algn="ctr"/>
            <a:r>
              <a:rPr lang="es-ES" sz="2800" dirty="0" smtClean="0">
                <a:solidFill>
                  <a:srgbClr val="FFFF00"/>
                </a:solidFill>
              </a:rPr>
              <a:t> </a:t>
            </a:r>
            <a:r>
              <a:rPr lang="es-ES" sz="4800" b="1" dirty="0" smtClean="0">
                <a:solidFill>
                  <a:srgbClr val="00B050"/>
                </a:solidFill>
                <a:latin typeface="Blackadder ITC" panose="04020505051007020D02" pitchFamily="82" charset="0"/>
              </a:rPr>
              <a:t>“Sagacity to discover or understand what is hide or covert”.</a:t>
            </a:r>
            <a:endParaRPr lang="es-ES" sz="4800" b="1" dirty="0">
              <a:solidFill>
                <a:srgbClr val="00B050"/>
              </a:solidFill>
              <a:latin typeface="Blackadder ITC" panose="04020505051007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049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prism isContent="1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colegioelcastillo.es/imagenes/erasmus-16-18/polonia/cole/4b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2" t="39121" r="30947" b="23767"/>
          <a:stretch/>
        </p:blipFill>
        <p:spPr bwMode="auto">
          <a:xfrm rot="21105231">
            <a:off x="303564" y="220103"/>
            <a:ext cx="5685916" cy="31438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colegioelcastillo.es/imagenes/erasmus-16-18/polonia/cole/5b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5" t="70792" r="48217"/>
          <a:stretch/>
        </p:blipFill>
        <p:spPr bwMode="auto">
          <a:xfrm>
            <a:off x="6180119" y="332656"/>
            <a:ext cx="2846570" cy="29896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www.colegioelcastillo.es/imagenes/erasmus-16-18/polonia/cole/14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8" t="32153" r="11455" b="33924"/>
          <a:stretch/>
        </p:blipFill>
        <p:spPr bwMode="auto">
          <a:xfrm rot="1005258">
            <a:off x="155723" y="3643421"/>
            <a:ext cx="4805057" cy="26578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www.colegioelcastillo.es/imagenes/erasmus-16-18/polonia/cole/19b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2" t="62725" r="39283" b="2490"/>
          <a:stretch/>
        </p:blipFill>
        <p:spPr bwMode="auto">
          <a:xfrm rot="19694183">
            <a:off x="4919776" y="3945975"/>
            <a:ext cx="4073236" cy="22066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3644270" y="3147805"/>
            <a:ext cx="2733542" cy="1384995"/>
          </a:xfrm>
          <a:prstGeom prst="rect">
            <a:avLst/>
          </a:prstGeom>
          <a:scene3d>
            <a:camera prst="perspectiveContrastingLeftFacing"/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accent1">
                <a:shade val="60000"/>
                <a:satMod val="110000"/>
              </a:schemeClr>
            </a:contourClr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b="1" dirty="0" smtClean="0"/>
              <a:t>We discover</a:t>
            </a:r>
          </a:p>
          <a:p>
            <a:endParaRPr lang="es-ES" sz="2800" b="1" dirty="0"/>
          </a:p>
          <a:p>
            <a:pPr algn="ctr"/>
            <a:r>
              <a:rPr lang="es-ES" sz="2800" b="1" dirty="0" smtClean="0"/>
              <a:t>¡¡  The surprise !! 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2827645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Click="0" advTm="3000">
        <p15:prstTrans prst="crush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www.colegioelcastillo.es/imagenes/erasmus-16-18/polonia/cole/4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19" y="-108667"/>
            <a:ext cx="4043941" cy="3032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colegioelcastillo.es/imagenes/erasmus-16-18/polonia/cole/5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291" y="-6215"/>
            <a:ext cx="3822619" cy="28669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www.colegioelcastillo.es/imagenes/erasmus-16-18/polonia/cole/6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950" y="3905174"/>
            <a:ext cx="3850347" cy="28877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www.colegioelcastillo.es/imagenes/erasmus-16-18/polonia/cole/9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01" y="3862502"/>
            <a:ext cx="3907243" cy="29304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232486" y="2780928"/>
            <a:ext cx="3187385" cy="1384995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 smtClean="0"/>
              <a:t>We understand the priority of Education.</a:t>
            </a:r>
            <a:endParaRPr lang="es-ES" sz="2800" dirty="0"/>
          </a:p>
        </p:txBody>
      </p:sp>
      <p:pic>
        <p:nvPicPr>
          <p:cNvPr id="6146" name="Picture 2" descr="http://www.colegioelcastillo.es/imagenes/erasmus-16-18/polonia/cole/6b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77" t="49463" r="18500" b="35539"/>
          <a:stretch/>
        </p:blipFill>
        <p:spPr bwMode="auto">
          <a:xfrm>
            <a:off x="3851920" y="2348880"/>
            <a:ext cx="1978869" cy="22432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4820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-110147"/>
            <a:ext cx="4902139" cy="27831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65"/>
          <a:stretch/>
        </p:blipFill>
        <p:spPr>
          <a:xfrm rot="20872401">
            <a:off x="-39578" y="4224975"/>
            <a:ext cx="3722126" cy="2422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3 CuadroTexto"/>
          <p:cNvSpPr txBox="1"/>
          <p:nvPr/>
        </p:nvSpPr>
        <p:spPr>
          <a:xfrm>
            <a:off x="261431" y="2727182"/>
            <a:ext cx="2288896" cy="1354217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b="1" dirty="0" smtClean="0"/>
              <a:t>Teaching</a:t>
            </a:r>
          </a:p>
          <a:p>
            <a:pPr algn="ctr"/>
            <a:r>
              <a:rPr lang="es-ES_tradnl" sz="3200" b="1" dirty="0" smtClean="0"/>
              <a:t>Smell</a:t>
            </a:r>
            <a:endParaRPr lang="es-ES" sz="3200" b="1" dirty="0" smtClean="0"/>
          </a:p>
          <a:p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909" y="165278"/>
            <a:ext cx="3808518" cy="30476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3" b="30359"/>
          <a:stretch/>
        </p:blipFill>
        <p:spPr>
          <a:xfrm>
            <a:off x="4468191" y="3705789"/>
            <a:ext cx="4455867" cy="31240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2" t="10692" r="21589" b="39732"/>
          <a:stretch/>
        </p:blipFill>
        <p:spPr>
          <a:xfrm rot="595739">
            <a:off x="2816171" y="2324939"/>
            <a:ext cx="3347629" cy="242414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28176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40" y="4221088"/>
            <a:ext cx="3360372" cy="25202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5" b="16446"/>
          <a:stretch/>
        </p:blipFill>
        <p:spPr>
          <a:xfrm>
            <a:off x="215159" y="188640"/>
            <a:ext cx="8782104" cy="38164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5" t="31263" r="520" b="33044"/>
          <a:stretch/>
        </p:blipFill>
        <p:spPr>
          <a:xfrm>
            <a:off x="4306781" y="4221087"/>
            <a:ext cx="4690482" cy="25202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3 CuadroTexto"/>
          <p:cNvSpPr txBox="1"/>
          <p:nvPr/>
        </p:nvSpPr>
        <p:spPr>
          <a:xfrm>
            <a:off x="3162333" y="4005065"/>
            <a:ext cx="1697699" cy="1107996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b="1" dirty="0" smtClean="0"/>
              <a:t>Teaching</a:t>
            </a:r>
          </a:p>
          <a:p>
            <a:pPr algn="ctr"/>
            <a:r>
              <a:rPr lang="es-ES_tradnl" sz="2400" b="1" dirty="0" smtClean="0"/>
              <a:t>Smell</a:t>
            </a:r>
            <a:endParaRPr lang="es-ES" sz="2400" b="1" dirty="0" smtClean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163151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rippl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29" y="3916781"/>
            <a:ext cx="3998922" cy="28671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" t="4850" b="2751"/>
          <a:stretch/>
        </p:blipFill>
        <p:spPr>
          <a:xfrm>
            <a:off x="187570" y="-8581"/>
            <a:ext cx="3715267" cy="29873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57" y="-152364"/>
            <a:ext cx="3957435" cy="25497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70" y="3284984"/>
            <a:ext cx="3983837" cy="34697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222" y="2260829"/>
            <a:ext cx="2133013" cy="15763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4 CuadroTexto"/>
          <p:cNvSpPr txBox="1"/>
          <p:nvPr/>
        </p:nvSpPr>
        <p:spPr>
          <a:xfrm>
            <a:off x="6552250" y="2500154"/>
            <a:ext cx="2348437" cy="1077218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dirty="0" err="1" smtClean="0"/>
              <a:t>Succesful</a:t>
            </a:r>
            <a:endParaRPr lang="es-ES" sz="3200" dirty="0" smtClean="0"/>
          </a:p>
          <a:p>
            <a:pPr algn="ctr"/>
            <a:r>
              <a:rPr lang="es-ES" sz="3200" dirty="0" smtClean="0"/>
              <a:t>smell 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1067999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48" y="-249363"/>
            <a:ext cx="5321006" cy="38042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9" t="4007" r="1515" b="4348"/>
          <a:stretch/>
        </p:blipFill>
        <p:spPr>
          <a:xfrm rot="19841617">
            <a:off x="-32712" y="3741081"/>
            <a:ext cx="3437113" cy="22446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326589"/>
            <a:ext cx="5856383" cy="43699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4 CuadroTexto"/>
          <p:cNvSpPr txBox="1"/>
          <p:nvPr/>
        </p:nvSpPr>
        <p:spPr>
          <a:xfrm>
            <a:off x="6180897" y="548680"/>
            <a:ext cx="2449737" cy="1077218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3200" dirty="0" err="1" smtClean="0"/>
              <a:t>Succesful</a:t>
            </a:r>
            <a:endParaRPr lang="es-ES" sz="3200" dirty="0" smtClean="0"/>
          </a:p>
          <a:p>
            <a:pPr algn="ctr"/>
            <a:r>
              <a:rPr lang="es-ES" sz="3200" dirty="0" smtClean="0"/>
              <a:t>smell  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3071218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Resultado de imagen de bandera de polonia  map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40" t="23641" r="10369" b="19204"/>
          <a:stretch/>
        </p:blipFill>
        <p:spPr bwMode="auto">
          <a:xfrm>
            <a:off x="107504" y="209157"/>
            <a:ext cx="8880696" cy="64666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/>
        </p:spPr>
      </p:pic>
      <p:sp>
        <p:nvSpPr>
          <p:cNvPr id="3" name="2 CuadroTexto"/>
          <p:cNvSpPr txBox="1"/>
          <p:nvPr/>
        </p:nvSpPr>
        <p:spPr>
          <a:xfrm>
            <a:off x="1115616" y="836712"/>
            <a:ext cx="6480720" cy="163121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perspectiveContrastingRightFacing"/>
              <a:lightRig rig="threePt" dir="t"/>
            </a:scene3d>
          </a:bodyPr>
          <a:lstStyle/>
          <a:p>
            <a:pPr algn="ctr"/>
            <a:r>
              <a:rPr lang="es-ES" sz="10000" b="1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POLAND</a:t>
            </a:r>
            <a:endParaRPr lang="es-ES" sz="10000" dirty="0"/>
          </a:p>
        </p:txBody>
      </p:sp>
    </p:spTree>
    <p:extLst>
      <p:ext uri="{BB962C8B-B14F-4D97-AF65-F5344CB8AC3E}">
        <p14:creationId xmlns:p14="http://schemas.microsoft.com/office/powerpoint/2010/main" val="3767110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Click="0" advTm="3000">
        <p15:prstTrans prst="curtains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971600" y="123852"/>
            <a:ext cx="7632848" cy="923330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5400" dirty="0" smtClean="0"/>
              <a:t>Universal culture smell</a:t>
            </a:r>
            <a:endParaRPr lang="es-ES" sz="54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t="8001" r="3539" b="16401"/>
          <a:stretch/>
        </p:blipFill>
        <p:spPr>
          <a:xfrm>
            <a:off x="5050725" y="4103508"/>
            <a:ext cx="3917822" cy="24963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9" t="4851" r="3538" b="11150"/>
          <a:stretch/>
        </p:blipFill>
        <p:spPr>
          <a:xfrm>
            <a:off x="266127" y="1301344"/>
            <a:ext cx="3606153" cy="25306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4" r="2024" b="5215"/>
          <a:stretch/>
        </p:blipFill>
        <p:spPr>
          <a:xfrm>
            <a:off x="5050725" y="1339382"/>
            <a:ext cx="3917822" cy="22322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1" y="4103508"/>
            <a:ext cx="4027347" cy="252227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3202" r="27163" b="1636"/>
          <a:stretch/>
        </p:blipFill>
        <p:spPr>
          <a:xfrm>
            <a:off x="3462861" y="2584029"/>
            <a:ext cx="2139017" cy="250490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327899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5828">
            <a:off x="-166571" y="374332"/>
            <a:ext cx="5035043" cy="31017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5" t="23355" r="7476" b="2319"/>
          <a:stretch/>
        </p:blipFill>
        <p:spPr>
          <a:xfrm>
            <a:off x="328061" y="3789040"/>
            <a:ext cx="4827774" cy="29076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" t="4005" r="14967"/>
          <a:stretch/>
        </p:blipFill>
        <p:spPr>
          <a:xfrm rot="928902">
            <a:off x="4203476" y="941618"/>
            <a:ext cx="4527495" cy="37100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1 CuadroTexto"/>
          <p:cNvSpPr txBox="1"/>
          <p:nvPr/>
        </p:nvSpPr>
        <p:spPr>
          <a:xfrm rot="740366">
            <a:off x="5517735" y="5069671"/>
            <a:ext cx="2984079" cy="1323439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000" dirty="0" smtClean="0"/>
              <a:t>Universal culture smell</a:t>
            </a: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93155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circle/>
      </p:transition>
    </mc:Choice>
    <mc:Fallback xmlns="">
      <p:transition spd="slow" advClick="0" advTm="3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8" r="50000" b="11500"/>
          <a:stretch/>
        </p:blipFill>
        <p:spPr bwMode="auto">
          <a:xfrm>
            <a:off x="4973778" y="4251845"/>
            <a:ext cx="1159885" cy="23858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" name="18 Grupo"/>
          <p:cNvGrpSpPr/>
          <p:nvPr/>
        </p:nvGrpSpPr>
        <p:grpSpPr>
          <a:xfrm>
            <a:off x="5950432" y="210599"/>
            <a:ext cx="3024336" cy="3133786"/>
            <a:chOff x="4067944" y="2591768"/>
            <a:chExt cx="3219547" cy="3689474"/>
          </a:xfrm>
        </p:grpSpPr>
        <p:grpSp>
          <p:nvGrpSpPr>
            <p:cNvPr id="25" name="19 Grupo"/>
            <p:cNvGrpSpPr/>
            <p:nvPr/>
          </p:nvGrpSpPr>
          <p:grpSpPr>
            <a:xfrm>
              <a:off x="4067944" y="2591768"/>
              <a:ext cx="2091660" cy="3645688"/>
              <a:chOff x="3360042" y="3222688"/>
              <a:chExt cx="2091660" cy="3645688"/>
            </a:xfrm>
          </p:grpSpPr>
          <p:pic>
            <p:nvPicPr>
              <p:cNvPr id="27" name="Picture 7" descr="D:\polonia\foto-video polonia\Visita a Torun\Museo del chocolate\IMG_20161130_134123.jpg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764" t="5052" r="52084" b="8822"/>
              <a:stretch/>
            </p:blipFill>
            <p:spPr bwMode="auto">
              <a:xfrm>
                <a:off x="4345569" y="3240914"/>
                <a:ext cx="1106133" cy="3627462"/>
              </a:xfrm>
              <a:prstGeom prst="rect">
                <a:avLst/>
              </a:prstGeom>
              <a:ln>
                <a:noFill/>
              </a:ln>
              <a:effectLst>
                <a:reflection blurRad="12700" stA="30000" endPos="30000" dist="5000" dir="5400000" sy="-100000" algn="bl" rotWithShape="0"/>
              </a:effectLst>
              <a:scene3d>
                <a:camera prst="perspectiveContrastingLeftFacing">
                  <a:rot lat="300000" lon="19800000" rev="0"/>
                </a:camera>
                <a:lightRig rig="threePt" dir="t">
                  <a:rot lat="0" lon="0" rev="2700000"/>
                </a:lightRig>
              </a:scene3d>
              <a:sp3d>
                <a:bevelT w="63500" h="508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10" descr="D:\polonia\foto-video polonia\Visita a Torun\Museo del chocolate\IMG_20161130_134215.jpg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179" r="41048"/>
              <a:stretch/>
            </p:blipFill>
            <p:spPr bwMode="auto">
              <a:xfrm>
                <a:off x="3360042" y="3222688"/>
                <a:ext cx="985527" cy="3595948"/>
              </a:xfrm>
              <a:prstGeom prst="rect">
                <a:avLst/>
              </a:prstGeom>
              <a:ln>
                <a:noFill/>
              </a:ln>
              <a:effectLst>
                <a:reflection blurRad="12700" stA="30000" endPos="30000" dist="5000" dir="5400000" sy="-100000" algn="bl" rotWithShape="0"/>
              </a:effectLst>
              <a:scene3d>
                <a:camera prst="perspectiveContrastingLeftFacing">
                  <a:rot lat="300000" lon="19800000" rev="0"/>
                </a:camera>
                <a:lightRig rig="threePt" dir="t">
                  <a:rot lat="0" lon="0" rev="2700000"/>
                </a:lightRig>
              </a:scene3d>
              <a:sp3d>
                <a:bevelT w="63500" h="50800"/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6" name="Picture 13" descr="D:\polonia\foto-video polonia\Visita a Torun\Museo del chocolate\IMG_20161130_135124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99" t="3628" r="45805"/>
            <a:stretch/>
          </p:blipFill>
          <p:spPr bwMode="auto">
            <a:xfrm>
              <a:off x="6159604" y="2609994"/>
              <a:ext cx="1127887" cy="3671248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Imagen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28" y="164894"/>
            <a:ext cx="2155389" cy="383836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14" name="13 Grupo"/>
          <p:cNvGrpSpPr/>
          <p:nvPr/>
        </p:nvGrpSpPr>
        <p:grpSpPr>
          <a:xfrm>
            <a:off x="6162473" y="3687704"/>
            <a:ext cx="2808312" cy="2949996"/>
            <a:chOff x="7389227" y="1648025"/>
            <a:chExt cx="3087389" cy="3162567"/>
          </a:xfrm>
        </p:grpSpPr>
        <p:grpSp>
          <p:nvGrpSpPr>
            <p:cNvPr id="15" name="14 Grupo"/>
            <p:cNvGrpSpPr/>
            <p:nvPr/>
          </p:nvGrpSpPr>
          <p:grpSpPr>
            <a:xfrm>
              <a:off x="8172400" y="1671233"/>
              <a:ext cx="2304216" cy="3139359"/>
              <a:chOff x="6113615" y="1906533"/>
              <a:chExt cx="2304216" cy="3139359"/>
            </a:xfrm>
          </p:grpSpPr>
          <p:pic>
            <p:nvPicPr>
              <p:cNvPr id="17" name="Picture 6" descr="D:\polonia\foto-video polonia\Visita a Torun\Museo del chocolate\IMG_20161130_134108.jpg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271" r="53965" b="4362"/>
              <a:stretch/>
            </p:blipFill>
            <p:spPr bwMode="auto">
              <a:xfrm>
                <a:off x="6113615" y="1906533"/>
                <a:ext cx="1093234" cy="3139359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0" cap="rnd">
                <a:solidFill>
                  <a:srgbClr val="FFFFFF"/>
                </a:solidFill>
              </a:ln>
              <a:effectLst>
                <a:outerShdw blurRad="36195" dist="12700" dir="11400000" algn="tl" rotWithShape="0">
                  <a:srgbClr val="000000">
                    <a:alpha val="33000"/>
                  </a:srgbClr>
                </a:outerShdw>
              </a:effectLst>
              <a:scene3d>
                <a:camera prst="perspectiveContrastingLeftFacing">
                  <a:rot lat="540000" lon="2100000" rev="0"/>
                </a:camera>
                <a:lightRig rig="soft" dir="t"/>
              </a:scene3d>
              <a:sp3d contourW="12700" prstMaterial="matte">
                <a:bevelT w="63500" h="50800"/>
                <a:contourClr>
                  <a:srgbClr val="C0C0C0"/>
                </a:contourClr>
              </a:sp3d>
              <a:extLst/>
            </p:spPr>
          </p:pic>
          <p:pic>
            <p:nvPicPr>
              <p:cNvPr id="18" name="Picture 8" descr="D:\polonia\foto-video polonia\Visita a Torun\Museo del chocolate\IMG_20161130_134201.jpg"/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347" r="34033"/>
              <a:stretch/>
            </p:blipFill>
            <p:spPr bwMode="auto">
              <a:xfrm>
                <a:off x="7204856" y="1906533"/>
                <a:ext cx="1212975" cy="3139359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0" cap="rnd">
                <a:solidFill>
                  <a:srgbClr val="FFFFFF"/>
                </a:solidFill>
              </a:ln>
              <a:effectLst>
                <a:outerShdw blurRad="36195" dist="12700" dir="11400000" algn="tl" rotWithShape="0">
                  <a:srgbClr val="000000">
                    <a:alpha val="33000"/>
                  </a:srgbClr>
                </a:outerShdw>
              </a:effectLst>
              <a:scene3d>
                <a:camera prst="perspectiveContrastingLeftFacing">
                  <a:rot lat="540000" lon="2100000" rev="0"/>
                </a:camera>
                <a:lightRig rig="soft" dir="t"/>
              </a:scene3d>
              <a:sp3d contourW="12700" prstMaterial="matte">
                <a:bevelT w="63500" h="50800"/>
                <a:contourClr>
                  <a:srgbClr val="C0C0C0"/>
                </a:contourClr>
              </a:sp3d>
              <a:extLst/>
            </p:spPr>
          </p:pic>
        </p:grpSp>
        <p:pic>
          <p:nvPicPr>
            <p:cNvPr id="16" name="Picture 11" descr="D:\polonia\foto-video polonia\Visita a Torun\Museo del chocolate\IMG_20161130_134305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69" r="43964"/>
            <a:stretch/>
          </p:blipFill>
          <p:spPr bwMode="auto">
            <a:xfrm>
              <a:off x="7389227" y="1648025"/>
              <a:ext cx="841495" cy="316256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36195" dist="12700" dir="11400000" algn="tl" rotWithShape="0">
                <a:srgbClr val="000000">
                  <a:alpha val="33000"/>
                </a:srgbClr>
              </a:outerShdw>
            </a:effectLst>
            <a:scene3d>
              <a:camera prst="perspectiveContrastingLeftFacing">
                <a:rot lat="540000" lon="2100000" rev="0"/>
              </a:camera>
              <a:lightRig rig="soft" dir="t"/>
            </a:scene3d>
            <a:sp3d contourW="12700" prstMaterial="matte">
              <a:bevelT w="63500" h="50800"/>
              <a:contourClr>
                <a:srgbClr val="C0C0C0"/>
              </a:contourClr>
            </a:sp3d>
            <a:extLst/>
          </p:spPr>
        </p:pic>
      </p:grpSp>
      <p:grpSp>
        <p:nvGrpSpPr>
          <p:cNvPr id="10" name="9 Grupo"/>
          <p:cNvGrpSpPr/>
          <p:nvPr/>
        </p:nvGrpSpPr>
        <p:grpSpPr>
          <a:xfrm>
            <a:off x="377990" y="2406868"/>
            <a:ext cx="4595788" cy="4424050"/>
            <a:chOff x="0" y="3240913"/>
            <a:chExt cx="3789954" cy="3627463"/>
          </a:xfrm>
        </p:grpSpPr>
        <p:pic>
          <p:nvPicPr>
            <p:cNvPr id="11" name="Picture 5" descr="D:\polonia\foto-video polonia\Visita a Torun\Museo del chocolate\IMG_20161130_134029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320400"/>
              <a:ext cx="1289212" cy="251646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9" descr="D:\polonia\foto-video polonia\Visita a Torun\Museo del chocolate\IMG_20161130_134212.jp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64" r="36536"/>
            <a:stretch/>
          </p:blipFill>
          <p:spPr bwMode="auto">
            <a:xfrm>
              <a:off x="1323639" y="3240913"/>
              <a:ext cx="1233611" cy="36274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D:\polonia\foto-video polonia\Visita a Torun\Museo del chocolate\IMG_20161130_135059.jp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096" t="9507" r="43427"/>
            <a:stretch/>
          </p:blipFill>
          <p:spPr bwMode="auto">
            <a:xfrm>
              <a:off x="2557250" y="3240914"/>
              <a:ext cx="1232704" cy="362746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152400" dist="12000" dir="900000" sy="98000" kx="110000" ky="200000" algn="tl" rotWithShape="0">
                <a:srgbClr val="000000">
                  <a:alpha val="30000"/>
                </a:srgbClr>
              </a:outerShdw>
            </a:effectLst>
            <a:scene3d>
              <a:camera prst="perspectiveRelaxed">
                <a:rot lat="19800000" lon="1200000" rev="20820000"/>
              </a:camera>
              <a:lightRig rig="threePt" dir="t"/>
            </a:scene3d>
            <a:sp3d contourW="6350" prstMaterial="matte">
              <a:bevelT w="101600" h="101600"/>
              <a:contourClr>
                <a:srgbClr val="969696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1 CuadroTexto"/>
          <p:cNvSpPr txBox="1"/>
          <p:nvPr/>
        </p:nvSpPr>
        <p:spPr>
          <a:xfrm rot="740366">
            <a:off x="2793638" y="830314"/>
            <a:ext cx="2984079" cy="1323439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000" dirty="0" smtClean="0"/>
              <a:t>The smell</a:t>
            </a:r>
          </a:p>
          <a:p>
            <a:pPr algn="ctr"/>
            <a:r>
              <a:rPr lang="es-ES" sz="4000" dirty="0" smtClean="0"/>
              <a:t> of fraternity</a:t>
            </a:r>
            <a:endParaRPr lang="es-ES" sz="4000" dirty="0"/>
          </a:p>
        </p:txBody>
      </p:sp>
    </p:spTree>
    <p:extLst>
      <p:ext uri="{BB962C8B-B14F-4D97-AF65-F5344CB8AC3E}">
        <p14:creationId xmlns:p14="http://schemas.microsoft.com/office/powerpoint/2010/main" val="394058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14:vortex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0" b="6951"/>
          <a:stretch/>
        </p:blipFill>
        <p:spPr>
          <a:xfrm>
            <a:off x="94030" y="3523238"/>
            <a:ext cx="2029697" cy="30741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13" y="970916"/>
            <a:ext cx="2927234" cy="2051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8" t="9331" r="9838"/>
          <a:stretch/>
        </p:blipFill>
        <p:spPr>
          <a:xfrm>
            <a:off x="5786265" y="970916"/>
            <a:ext cx="3130470" cy="21531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0" t="10101" r="11837" b="20600"/>
          <a:stretch/>
        </p:blipFill>
        <p:spPr>
          <a:xfrm>
            <a:off x="2314295" y="3523238"/>
            <a:ext cx="2048201" cy="30723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9" t="9051" r="11599" b="23750"/>
          <a:stretch/>
        </p:blipFill>
        <p:spPr>
          <a:xfrm>
            <a:off x="4553063" y="3523238"/>
            <a:ext cx="2035161" cy="30723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2" t="16401" r="8864" b="26900"/>
          <a:stretch/>
        </p:blipFill>
        <p:spPr>
          <a:xfrm>
            <a:off x="6778791" y="3523238"/>
            <a:ext cx="2146863" cy="30508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91" t="40550" r="14473" b="19551"/>
          <a:stretch/>
        </p:blipFill>
        <p:spPr>
          <a:xfrm>
            <a:off x="3322134" y="692696"/>
            <a:ext cx="2317493" cy="27520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CuadroTexto 8"/>
          <p:cNvSpPr txBox="1"/>
          <p:nvPr/>
        </p:nvSpPr>
        <p:spPr>
          <a:xfrm>
            <a:off x="1403648" y="310138"/>
            <a:ext cx="6696744" cy="523220"/>
          </a:xfrm>
          <a:prstGeom prst="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2800" dirty="0" smtClean="0"/>
              <a:t>THE SMELL OF </a:t>
            </a:r>
            <a:r>
              <a:rPr lang="es-ES" sz="2800" dirty="0" smtClean="0"/>
              <a:t>ERASMUS GASTRONOMY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2401155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Click="0" advTm="3000">
        <p15:prstTrans prst="fractur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1" t="447" r="13323" b="8780"/>
          <a:stretch/>
        </p:blipFill>
        <p:spPr bwMode="auto">
          <a:xfrm>
            <a:off x="179512" y="3987877"/>
            <a:ext cx="4321496" cy="28529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1" r="12412" b="10701"/>
          <a:stretch/>
        </p:blipFill>
        <p:spPr bwMode="auto">
          <a:xfrm>
            <a:off x="4813662" y="4035896"/>
            <a:ext cx="3993556" cy="275689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4" r="13051" b="10133"/>
          <a:stretch/>
        </p:blipFill>
        <p:spPr bwMode="auto">
          <a:xfrm>
            <a:off x="323528" y="1091070"/>
            <a:ext cx="4177480" cy="26571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0" r="13156" b="10701"/>
          <a:stretch/>
        </p:blipFill>
        <p:spPr bwMode="auto">
          <a:xfrm>
            <a:off x="4846999" y="1107114"/>
            <a:ext cx="3960220" cy="26410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1 CuadroTexto"/>
          <p:cNvSpPr txBox="1"/>
          <p:nvPr/>
        </p:nvSpPr>
        <p:spPr>
          <a:xfrm>
            <a:off x="774086" y="33927"/>
            <a:ext cx="7453844" cy="76944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400" dirty="0" smtClean="0"/>
              <a:t>The smell of </a:t>
            </a:r>
            <a:r>
              <a:rPr lang="es-ES" sz="4400" dirty="0" err="1" smtClean="0"/>
              <a:t>traditional</a:t>
            </a:r>
            <a:r>
              <a:rPr lang="es-ES" sz="4400" dirty="0" smtClean="0"/>
              <a:t> </a:t>
            </a:r>
            <a:r>
              <a:rPr lang="es-ES" sz="4400" dirty="0" err="1" smtClean="0"/>
              <a:t>food</a:t>
            </a:r>
            <a:endParaRPr lang="es-ES" sz="4400" dirty="0"/>
          </a:p>
        </p:txBody>
      </p:sp>
    </p:spTree>
    <p:extLst>
      <p:ext uri="{BB962C8B-B14F-4D97-AF65-F5344CB8AC3E}">
        <p14:creationId xmlns:p14="http://schemas.microsoft.com/office/powerpoint/2010/main" val="398032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:wheel spokes="1"/>
      </p:transition>
    </mc:Choice>
    <mc:Fallback xmlns="">
      <p:transition spd="slow" advClick="0" advTm="3000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Resultado de imagen de Mielon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9" b="20900"/>
          <a:stretch/>
        </p:blipFill>
        <p:spPr bwMode="auto">
          <a:xfrm>
            <a:off x="143515" y="101242"/>
            <a:ext cx="3204349" cy="298228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ttp://polki.pl/work/privateimages/formats/WIESZJAK_GALLERY_BIG/222637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" r="8426" b="5473"/>
          <a:stretch/>
        </p:blipFill>
        <p:spPr bwMode="auto">
          <a:xfrm>
            <a:off x="5756437" y="150920"/>
            <a:ext cx="3208398" cy="282252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8" name="Picture 12" descr="Resultado de imagen de bigo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8" t="25786" r="8380" b="3830"/>
          <a:stretch/>
        </p:blipFill>
        <p:spPr bwMode="auto">
          <a:xfrm>
            <a:off x="5792947" y="4128618"/>
            <a:ext cx="3192345" cy="259290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4" descr="Resultado de imagen de schabow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" name="AutoShape 16" descr="Resultado de imagen de schabow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AutoShape 18" descr="Resultado de imagen de schabowy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20" descr="Resultado de imagen de schabowy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" name="AutoShape 22" descr="Resultado de imagen de zapiekanka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" name="AutoShape 24" descr="Resultado de imagen de zapiekanka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4605" name="Picture 29" descr="Resultado de imagen de Chłodnik litewski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7807" r="10069" b="7749"/>
          <a:stretch/>
        </p:blipFill>
        <p:spPr bwMode="auto">
          <a:xfrm>
            <a:off x="2843808" y="1916832"/>
            <a:ext cx="3528392" cy="32143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607" name="Picture 31" descr="Resultado de imagen de zupa ogórkowa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9" t="4256" r="17295" b="3876"/>
          <a:stretch/>
        </p:blipFill>
        <p:spPr bwMode="auto">
          <a:xfrm>
            <a:off x="155575" y="3822239"/>
            <a:ext cx="3023779" cy="289928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1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ferris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3000"/>
                                        <p:tgtEl>
                                          <p:spTgt spid="24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4" t="20601" b="29000"/>
          <a:stretch/>
        </p:blipFill>
        <p:spPr>
          <a:xfrm>
            <a:off x="5580112" y="129673"/>
            <a:ext cx="3327434" cy="327689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33" descr="Resultado de imagen de Kaczka z jabłkam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38" y="3878893"/>
            <a:ext cx="3323736" cy="28338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7" descr="http://www.holapolonia.com/imagenes/zurek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5"/>
          <a:stretch/>
        </p:blipFill>
        <p:spPr bwMode="auto">
          <a:xfrm>
            <a:off x="5783041" y="3878893"/>
            <a:ext cx="3310936" cy="293864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upload.wikimedia.org/wikipedia/commons/5/5c/Grilled_kielbas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757" y="2331574"/>
            <a:ext cx="3171752" cy="27227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Resultado de imagen de pierogi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"/>
          <a:stretch/>
        </p:blipFill>
        <p:spPr bwMode="auto">
          <a:xfrm>
            <a:off x="195239" y="210809"/>
            <a:ext cx="3352643" cy="31957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84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ferris dir="l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44618" y="94273"/>
            <a:ext cx="5883566" cy="83099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s-ES" sz="4800" dirty="0" smtClean="0"/>
              <a:t>The smell of goodbye</a:t>
            </a:r>
            <a:endParaRPr lang="es-ES" sz="4800" dirty="0"/>
          </a:p>
        </p:txBody>
      </p:sp>
      <p:sp>
        <p:nvSpPr>
          <p:cNvPr id="3" name="2 CuadroTexto"/>
          <p:cNvSpPr txBox="1"/>
          <p:nvPr/>
        </p:nvSpPr>
        <p:spPr>
          <a:xfrm>
            <a:off x="4968044" y="1314289"/>
            <a:ext cx="2520280" cy="9541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800" dirty="0" smtClean="0"/>
              <a:t>Mixed emotions</a:t>
            </a:r>
            <a:endParaRPr lang="es-ES" sz="2800" dirty="0"/>
          </a:p>
        </p:txBody>
      </p:sp>
      <p:sp>
        <p:nvSpPr>
          <p:cNvPr id="4" name="3 CuadroTexto"/>
          <p:cNvSpPr txBox="1"/>
          <p:nvPr/>
        </p:nvSpPr>
        <p:spPr>
          <a:xfrm>
            <a:off x="280437" y="4725144"/>
            <a:ext cx="2088232" cy="132343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000" dirty="0" smtClean="0"/>
              <a:t>Last looks</a:t>
            </a:r>
            <a:endParaRPr lang="es-ES" sz="40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b="21650"/>
          <a:stretch/>
        </p:blipFill>
        <p:spPr>
          <a:xfrm>
            <a:off x="303513" y="620688"/>
            <a:ext cx="2971519" cy="39449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060848"/>
            <a:ext cx="6156175" cy="46171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4492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3000">
        <p14:ripple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CuadroTexto"/>
          <p:cNvSpPr txBox="1"/>
          <p:nvPr/>
        </p:nvSpPr>
        <p:spPr>
          <a:xfrm rot="1723636">
            <a:off x="4735966" y="5082265"/>
            <a:ext cx="1923887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2400" dirty="0" smtClean="0"/>
              <a:t>The smell of goodbye</a:t>
            </a:r>
            <a:endParaRPr lang="es-ES" sz="24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2" t="16828" r="16527" b="6041"/>
          <a:stretch/>
        </p:blipFill>
        <p:spPr>
          <a:xfrm>
            <a:off x="0" y="-28453"/>
            <a:ext cx="6678245" cy="3710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0" t="650" r="38975" b="34250"/>
          <a:stretch/>
        </p:blipFill>
        <p:spPr>
          <a:xfrm>
            <a:off x="100071" y="3938228"/>
            <a:ext cx="1721223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00" b="20600"/>
          <a:stretch/>
        </p:blipFill>
        <p:spPr>
          <a:xfrm rot="5400000">
            <a:off x="4676918" y="2279458"/>
            <a:ext cx="6629908" cy="23042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194" y="3938228"/>
            <a:ext cx="2189552" cy="2808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97674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395536" y="332656"/>
            <a:ext cx="7992888" cy="2585323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5400" dirty="0" smtClean="0"/>
              <a:t>POLAND</a:t>
            </a:r>
          </a:p>
          <a:p>
            <a:pPr algn="ctr"/>
            <a:r>
              <a:rPr lang="es-ES" sz="5400" dirty="0" smtClean="0"/>
              <a:t>E</a:t>
            </a:r>
            <a:r>
              <a:rPr lang="es-ES" sz="5400" b="1" dirty="0"/>
              <a:t>THROUGH</a:t>
            </a:r>
          </a:p>
          <a:p>
            <a:pPr algn="ctr"/>
            <a:r>
              <a:rPr lang="es-ES" sz="5400" b="1" dirty="0" smtClean="0"/>
              <a:t>OUR SENSES</a:t>
            </a:r>
            <a:endParaRPr lang="es-ES" sz="54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5" t="9649" r="4815" b="15350"/>
          <a:stretch/>
        </p:blipFill>
        <p:spPr>
          <a:xfrm rot="1034035">
            <a:off x="2511544" y="3112541"/>
            <a:ext cx="3760871" cy="363029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3822490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drap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Manos que cubren el escudo de armas polac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1" t="6716" r="10440" b="13440"/>
          <a:stretch/>
        </p:blipFill>
        <p:spPr bwMode="auto">
          <a:xfrm>
            <a:off x="2771800" y="548680"/>
            <a:ext cx="6048671" cy="4004048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6 CuadroTexto"/>
          <p:cNvSpPr txBox="1"/>
          <p:nvPr/>
        </p:nvSpPr>
        <p:spPr>
          <a:xfrm>
            <a:off x="251520" y="2996952"/>
            <a:ext cx="2370305" cy="2123658"/>
          </a:xfrm>
          <a:prstGeom prst="rect">
            <a:avLst/>
          </a:prstGeom>
          <a:solidFill>
            <a:srgbClr val="C00000"/>
          </a:solidFill>
          <a:effectLst>
            <a:innerShdw blurRad="63500" dist="50800" dir="18900000">
              <a:prstClr val="black">
                <a:alpha val="50000"/>
              </a:prstClr>
            </a:innerShdw>
          </a:effectLst>
          <a:scene3d>
            <a:camera prst="perspectiveContrastingRightFacing"/>
            <a:lightRig rig="threePt" dir="t"/>
          </a:scene3d>
          <a:sp3d>
            <a:bevelT w="139700" h="139700" prst="divot"/>
          </a:sp3d>
        </p:spPr>
        <p:txBody>
          <a:bodyPr wrap="square" rtlCol="0">
            <a:spAutoFit/>
          </a:bodyPr>
          <a:lstStyle/>
          <a:p>
            <a:r>
              <a:rPr lang="es-ES" sz="4400" dirty="0" err="1" smtClean="0">
                <a:solidFill>
                  <a:schemeClr val="bg1"/>
                </a:solidFill>
              </a:rPr>
              <a:t>Througt</a:t>
            </a:r>
            <a:r>
              <a:rPr lang="es-ES" sz="4400" dirty="0" smtClean="0">
                <a:solidFill>
                  <a:schemeClr val="bg1"/>
                </a:solidFill>
              </a:rPr>
              <a:t> </a:t>
            </a:r>
          </a:p>
          <a:p>
            <a:r>
              <a:rPr lang="es-ES_tradnl" sz="4400" dirty="0" smtClean="0">
                <a:solidFill>
                  <a:schemeClr val="bg1"/>
                </a:solidFill>
              </a:rPr>
              <a:t>The</a:t>
            </a:r>
          </a:p>
          <a:p>
            <a:r>
              <a:rPr lang="es-ES_tradnl" sz="4400" dirty="0" smtClean="0">
                <a:solidFill>
                  <a:schemeClr val="bg1"/>
                </a:solidFill>
              </a:rPr>
              <a:t>senses</a:t>
            </a:r>
            <a:endParaRPr lang="es-ES" sz="4400" dirty="0">
              <a:solidFill>
                <a:schemeClr val="bg1"/>
              </a:solidFill>
            </a:endParaRPr>
          </a:p>
        </p:txBody>
      </p:sp>
      <p:sp>
        <p:nvSpPr>
          <p:cNvPr id="4" name="1 CuadroTexto"/>
          <p:cNvSpPr txBox="1"/>
          <p:nvPr/>
        </p:nvSpPr>
        <p:spPr>
          <a:xfrm>
            <a:off x="2593952" y="4797152"/>
            <a:ext cx="5616889" cy="1200329"/>
          </a:xfrm>
          <a:prstGeom prst="rect">
            <a:avLst/>
          </a:prstGeom>
          <a:scene3d>
            <a:camera prst="perspectiveHeroicExtremeLeftFacing"/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accent5">
                <a:shade val="60000"/>
                <a:satMod val="110000"/>
              </a:schemeClr>
            </a:contourClr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es-ES" sz="7200" dirty="0" smtClean="0"/>
              <a:t>THE SMELL</a:t>
            </a:r>
            <a:endParaRPr lang="es-ES" sz="7200" dirty="0"/>
          </a:p>
        </p:txBody>
      </p:sp>
    </p:spTree>
    <p:extLst>
      <p:ext uri="{BB962C8B-B14F-4D97-AF65-F5344CB8AC3E}">
        <p14:creationId xmlns:p14="http://schemas.microsoft.com/office/powerpoint/2010/main" val="2493768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fallOve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3" tmFilter="0, 0; 0.125,0.2665; 0.25,0.4; 0.375,0.465; 0.5,0.5;  0.625,0.535; 0.75,0.6; 0.875,0.7335; 1,1">
                                          <p:stCondLst>
                                            <p:cond delay="1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5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5658493" y="263549"/>
            <a:ext cx="3275856" cy="1077218"/>
          </a:xfrm>
          <a:prstGeom prst="rect">
            <a:avLst/>
          </a:prstGeom>
          <a:noFill/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translucentPowder">
            <a:bevelT w="203200" h="50800" prst="softRound"/>
          </a:sp3d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92D050"/>
                </a:solidFill>
              </a:rPr>
              <a:t>Presentation made by</a:t>
            </a:r>
            <a:endParaRPr lang="es-ES" sz="3200" b="1" dirty="0">
              <a:solidFill>
                <a:srgbClr val="92D05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5" t="3576" r="14121" b="16511"/>
          <a:stretch/>
        </p:blipFill>
        <p:spPr bwMode="auto">
          <a:xfrm>
            <a:off x="683568" y="1052736"/>
            <a:ext cx="7798582" cy="48393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816538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6000">
        <p15:prstTrans prst="curtains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3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69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4000">
        <p14:rippl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07504" y="188640"/>
            <a:ext cx="8856984" cy="4401205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sz="4400" b="1" dirty="0" smtClean="0">
                <a:solidFill>
                  <a:prstClr val="black"/>
                </a:solidFill>
                <a:latin typeface="Blackadder ITC" panose="04020505051007020D02" pitchFamily="82" charset="0"/>
              </a:rPr>
              <a:t>In the  spanish  lenguaje</a:t>
            </a:r>
          </a:p>
          <a:p>
            <a:pPr algn="just"/>
            <a:endParaRPr lang="es-ES" sz="4400" b="1" dirty="0" smtClean="0">
              <a:solidFill>
                <a:prstClr val="black"/>
              </a:solidFill>
              <a:latin typeface="Blackadder ITC" panose="04020505051007020D02" pitchFamily="82" charset="0"/>
            </a:endParaRPr>
          </a:p>
          <a:p>
            <a:pPr algn="ctr"/>
            <a:r>
              <a:rPr lang="es-ES" sz="8000" b="1" dirty="0" smtClean="0">
                <a:solidFill>
                  <a:prstClr val="black"/>
                </a:solidFill>
                <a:latin typeface="Blackadder ITC" panose="04020505051007020D02" pitchFamily="82" charset="0"/>
              </a:rPr>
              <a:t>The smell</a:t>
            </a:r>
          </a:p>
          <a:p>
            <a:pPr algn="just"/>
            <a:r>
              <a:rPr lang="es-ES" sz="4400" b="1" dirty="0" smtClean="0">
                <a:solidFill>
                  <a:prstClr val="black"/>
                </a:solidFill>
                <a:latin typeface="Blackadder ITC" panose="04020505051007020D02" pitchFamily="82" charset="0"/>
              </a:rPr>
              <a:t> is relatid  to</a:t>
            </a:r>
          </a:p>
          <a:p>
            <a:pPr algn="just"/>
            <a:endParaRPr lang="es-ES" sz="2400" b="1" dirty="0" smtClean="0">
              <a:solidFill>
                <a:prstClr val="black"/>
              </a:solidFill>
              <a:latin typeface="Blackadder ITC" panose="04020505051007020D02" pitchFamily="82" charset="0"/>
            </a:endParaRPr>
          </a:p>
          <a:p>
            <a:pPr algn="r"/>
            <a:r>
              <a:rPr lang="es-ES" sz="4400" b="1" u="sng" dirty="0" smtClean="0">
                <a:solidFill>
                  <a:prstClr val="black"/>
                </a:solidFill>
                <a:latin typeface="Blackadder ITC" panose="04020505051007020D02" pitchFamily="82" charset="0"/>
              </a:rPr>
              <a:t>The intuition, the  knowledge</a:t>
            </a:r>
            <a:r>
              <a:rPr lang="es-ES" sz="4400" b="1" dirty="0" smtClean="0">
                <a:solidFill>
                  <a:prstClr val="black"/>
                </a:solidFill>
                <a:latin typeface="Blackadder ITC" panose="04020505051007020D02" pitchFamily="82" charset="0"/>
              </a:rPr>
              <a:t>.</a:t>
            </a:r>
            <a:endParaRPr lang="es-ES" sz="2400" dirty="0">
              <a:solidFill>
                <a:prstClr val="black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845065" y="5373216"/>
            <a:ext cx="7632848" cy="1368152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10788205"/>
              </a:avLst>
            </a:prstTxWarp>
            <a:spAutoFit/>
          </a:bodyPr>
          <a:lstStyle/>
          <a:p>
            <a:pPr algn="ctr"/>
            <a:r>
              <a:rPr lang="es-ES" sz="4000" dirty="0" smtClean="0">
                <a:solidFill>
                  <a:prstClr val="black"/>
                </a:solidFill>
              </a:rPr>
              <a:t>¡¡¡¡   Let´s smell   Poland !!!!</a:t>
            </a:r>
            <a:endParaRPr lang="es-ES" sz="4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5301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Click="0" advTm="3000">
        <p15:prstTrans prst="origami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5" b="20414"/>
          <a:stretch/>
        </p:blipFill>
        <p:spPr bwMode="auto">
          <a:xfrm>
            <a:off x="-1044624" y="404663"/>
            <a:ext cx="9898455" cy="46688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r="5961" b="21825"/>
          <a:stretch/>
        </p:blipFill>
        <p:spPr bwMode="auto">
          <a:xfrm>
            <a:off x="107504" y="4601571"/>
            <a:ext cx="4312038" cy="218808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69879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crush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856817" y="5589240"/>
            <a:ext cx="7416823" cy="92333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  <a:outerShdw blurRad="76200" dist="50800" dir="5400000" rotWithShape="0">
              <a:srgbClr val="4E3B30">
                <a:alpha val="60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0070C0"/>
                </a:solidFill>
              </a:rPr>
              <a:t>The smell is related to knowledge: the discover of unknowledge</a:t>
            </a:r>
          </a:p>
          <a:p>
            <a:pPr algn="ctr"/>
            <a:r>
              <a:rPr lang="es-ES_tradnl" sz="3600" b="1" dirty="0" smtClean="0">
                <a:solidFill>
                  <a:schemeClr val="tx1"/>
                </a:solidFill>
              </a:rPr>
              <a:t>HUMANITY  MOTOR</a:t>
            </a:r>
            <a:endParaRPr lang="es-ES" sz="36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5" t="22606" r="16447" b="7273"/>
          <a:stretch/>
        </p:blipFill>
        <p:spPr bwMode="auto">
          <a:xfrm>
            <a:off x="179512" y="188640"/>
            <a:ext cx="8771434" cy="52565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2322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 advClick="0" advTm="3000">
        <p15:prstTrans prst="airplan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71" r="21660" b="10317"/>
          <a:stretch/>
        </p:blipFill>
        <p:spPr bwMode="auto">
          <a:xfrm>
            <a:off x="31932" y="0"/>
            <a:ext cx="9112068" cy="677764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CuadroTexto 1"/>
          <p:cNvSpPr txBox="1"/>
          <p:nvPr/>
        </p:nvSpPr>
        <p:spPr>
          <a:xfrm>
            <a:off x="1547664" y="5682286"/>
            <a:ext cx="7344816" cy="107721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POZNÁN</a:t>
            </a:r>
          </a:p>
          <a:p>
            <a:pPr algn="ctr"/>
            <a:r>
              <a:rPr lang="es-ES_tradnl" sz="32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CRADLE OF THE POLAND NATION</a:t>
            </a:r>
            <a:endParaRPr lang="es-ES" sz="32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6225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">
        <p15:prstTrans prst="fracture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 rot="19910337">
            <a:off x="781198" y="1557915"/>
            <a:ext cx="2629751" cy="1323439"/>
          </a:xfrm>
          <a:prstGeom prst="rect">
            <a:avLst/>
          </a:prstGeom>
          <a:scene3d>
            <a:camera prst="isometricOffAxis2Left"/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accent6">
                <a:shade val="60000"/>
                <a:satMod val="110000"/>
              </a:schemeClr>
            </a:contourClr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4000" dirty="0" smtClean="0"/>
              <a:t>Identity</a:t>
            </a:r>
          </a:p>
          <a:p>
            <a:pPr algn="ctr"/>
            <a:r>
              <a:rPr lang="es-ES_tradnl" sz="4000" dirty="0" smtClean="0"/>
              <a:t>smell</a:t>
            </a:r>
            <a:endParaRPr lang="es-ES" sz="4000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2" b="4777"/>
          <a:stretch/>
        </p:blipFill>
        <p:spPr>
          <a:xfrm>
            <a:off x="4317338" y="117545"/>
            <a:ext cx="4826662" cy="6596439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2" t="3196" r="12658" b="7936"/>
          <a:stretch/>
        </p:blipFill>
        <p:spPr bwMode="auto">
          <a:xfrm>
            <a:off x="284651" y="4005064"/>
            <a:ext cx="3622844" cy="270892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481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 advClick="0" advTm="4000">
        <p14:doors dir="vert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1.48148E-6 C -0.00573 -0.01852 0.00017 -0.07083 0.00503 -0.08819 C 0.0375 -0.19514 0.22586 -0.22199 0.38211 -0.1375 C 0.30312 -0.1794 0.24236 -0.27685 0.2592 -0.3287 C 0.27534 -0.38379 0.36788 -0.39329 0.44566 -0.35139 C 0.40711 -0.37153 0.37569 -0.42106 0.38489 -0.44792 C 0.39305 -0.47616 0.43975 -0.4831 0.47951 -0.46018 C 0.45937 -0.47176 0.44461 -0.49583 0.44896 -0.50926 C 0.45347 -0.52315 0.47725 -0.52592 0.49548 -0.51713 C 0.48611 -0.52106 0.4783 -0.53449 0.47968 -0.54028 C 0.48107 -0.5456 0.49461 -0.54884 0.50382 -0.54398 C 0.4993 -0.54676 0.49531 -0.55301 0.4967 -0.55717 C 0.49687 -0.55602 0.50399 -0.56018 0.5085 -0.55856 C 0.50573 -0.55972 0.50399 -0.56018 0.50451 -0.56366 C 0.50642 -0.56342 0.50833 -0.5662 0.51076 -0.56528 C 0.50989 -0.5662 0.50833 -0.5662 0.50729 -0.5669 C 0.50781 -0.5706 0.50937 -0.56944 0.51111 -0.56875 C 0.51146 -0.57268 0.51041 -0.5743 0.50972 -0.5743 C 0.51041 -0.5794 0.51163 -0.57778 0.51284 -0.57639 " pathEditMode="relative" rAng="17520000" ptsTypes="AAAAAAAAAAAAAAAAAAA">
                                      <p:cBhvr>
                                        <p:cTn id="23" dur="4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05" y="-2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iajes">
  <a:themeElements>
    <a:clrScheme name="Viajes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Viaj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iajes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Viajes">
  <a:themeElements>
    <a:clrScheme name="Viajes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Viaj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iajes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Viajes">
  <a:themeElements>
    <a:clrScheme name="Viajes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Viaj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iajes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2004</TotalTime>
  <Words>226</Words>
  <Application>Microsoft Office PowerPoint</Application>
  <PresentationFormat>Presentación en pantalla (4:3)</PresentationFormat>
  <Paragraphs>101</Paragraphs>
  <Slides>41</Slides>
  <Notes>1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41</vt:i4>
      </vt:variant>
    </vt:vector>
  </HeadingPairs>
  <TitlesOfParts>
    <vt:vector size="50" baseType="lpstr">
      <vt:lpstr>Blackadder ITC</vt:lpstr>
      <vt:lpstr>Calibri</vt:lpstr>
      <vt:lpstr>Franklin Gothic Book</vt:lpstr>
      <vt:lpstr>Franklin Gothic Medium</vt:lpstr>
      <vt:lpstr>Times New Roman</vt:lpstr>
      <vt:lpstr>Wingdings 2</vt:lpstr>
      <vt:lpstr>Viajes</vt:lpstr>
      <vt:lpstr>1_Viajes</vt:lpstr>
      <vt:lpstr>2_Viajes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jose maria</dc:creator>
  <cp:lastModifiedBy>director</cp:lastModifiedBy>
  <cp:revision>259</cp:revision>
  <cp:lastPrinted>2017-03-10T09:50:26Z</cp:lastPrinted>
  <dcterms:created xsi:type="dcterms:W3CDTF">2016-10-27T14:02:48Z</dcterms:created>
  <dcterms:modified xsi:type="dcterms:W3CDTF">2017-03-24T07:48:48Z</dcterms:modified>
</cp:coreProperties>
</file>